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A44029-B911-47D3-AFE5-2BA193B5C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F514F7E-77F0-49E1-A545-C72B865743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EA7208-B1E1-42A3-9CDD-BB3695494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D1D1-D1E3-43BA-965B-C86B7818E9F6}" type="datetimeFigureOut">
              <a:rPr lang="fr-BE" smtClean="0"/>
              <a:t>12-10-19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21705F-DB1B-4D05-AFE6-660C2279B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CAE82C-D6D1-4483-B75E-B5B710F0C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B14D-83F4-4F0B-9A29-8C35BA7FD61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520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3ADBE6-6F18-4EA3-B81B-34080AD02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B1EAA57-5330-4E90-9F17-43EF5F9A4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E3CE43-CE52-47DD-A331-C1F829CD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D1D1-D1E3-43BA-965B-C86B7818E9F6}" type="datetimeFigureOut">
              <a:rPr lang="fr-BE" smtClean="0"/>
              <a:t>12-10-19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9B4648-9AB3-409A-8908-42E8791C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476A84-0518-4CF7-9550-935E84C7E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B14D-83F4-4F0B-9A29-8C35BA7FD61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21494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66D4352-EC53-4BA5-B89F-F5FA123AFD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EF87D5A-22D8-49F3-9DEA-46F244C47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719293-BA0A-47D7-9B42-56594E276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D1D1-D1E3-43BA-965B-C86B7818E9F6}" type="datetimeFigureOut">
              <a:rPr lang="fr-BE" smtClean="0"/>
              <a:t>12-10-19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3801AA-F728-489A-BAE9-A838A8B66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04C46A-3347-49C8-B86F-7308C884E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B14D-83F4-4F0B-9A29-8C35BA7FD61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4652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4757F8-C2DF-428F-B98F-53F951812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C40BA7-0CC0-4C63-850E-972905ACB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E42A71-C71C-43A8-A5AB-5FB5105BE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D1D1-D1E3-43BA-965B-C86B7818E9F6}" type="datetimeFigureOut">
              <a:rPr lang="fr-BE" smtClean="0"/>
              <a:t>12-10-19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240C62-7889-4316-990D-B19B36651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75F0CA-C895-4EC9-A993-D4AF5EA8E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B14D-83F4-4F0B-9A29-8C35BA7FD61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3723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47B24B-924B-421D-A82A-AEC7E02B3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36D5B6-59B9-4A77-9FDC-7B88984CF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F05991-4008-43F9-A9CD-73B73EC9C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D1D1-D1E3-43BA-965B-C86B7818E9F6}" type="datetimeFigureOut">
              <a:rPr lang="fr-BE" smtClean="0"/>
              <a:t>12-10-19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1FA475-4E2A-481E-ABFA-D8DA03FCE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7FBCC6-80D2-4B19-B643-89339CBD5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B14D-83F4-4F0B-9A29-8C35BA7FD61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32390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AFE249-35C7-4EDC-A60F-4B4026206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449DEB-4289-4D01-8569-3FE7D1F5FA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2A0D539-91E6-492D-85C8-8BEED7639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D35C4A8-7AC9-48F7-9DFB-784B908C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D1D1-D1E3-43BA-965B-C86B7818E9F6}" type="datetimeFigureOut">
              <a:rPr lang="fr-BE" smtClean="0"/>
              <a:t>12-10-19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DAB9D5-B8A1-4B49-B48A-AA8813824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23B2F6-FDAE-4273-B943-CCF44F243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B14D-83F4-4F0B-9A29-8C35BA7FD61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08861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2661D6-7439-4453-9541-1C50253F7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8BFFD2-F2C1-4B73-BD11-1FF8985C5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0D88EB9-4880-414F-B780-351E8E34C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A201F92-BE57-4424-86E2-C7C6793C18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7D81FD8-258E-4C1A-96E8-45864455EC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B7B4125-8518-4EA3-8046-0A7377776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D1D1-D1E3-43BA-965B-C86B7818E9F6}" type="datetimeFigureOut">
              <a:rPr lang="fr-BE" smtClean="0"/>
              <a:t>12-10-19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2107892-42DB-4816-9762-7F5A0F921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1A5F6BA-D733-4423-8968-9E2086B9C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B14D-83F4-4F0B-9A29-8C35BA7FD61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57491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595B55-6399-4C09-9437-CED8D740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4555C4-4BFE-4C46-B4E8-C81073B8F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D1D1-D1E3-43BA-965B-C86B7818E9F6}" type="datetimeFigureOut">
              <a:rPr lang="fr-BE" smtClean="0"/>
              <a:t>12-10-19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2AFB3C8-901E-4DF9-B582-C954978D3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6A54C1-987A-464A-B7E5-ABBC063CF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B14D-83F4-4F0B-9A29-8C35BA7FD61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19058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4A219A0-BF51-4D72-A2E7-01D7EAEFC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D1D1-D1E3-43BA-965B-C86B7818E9F6}" type="datetimeFigureOut">
              <a:rPr lang="fr-BE" smtClean="0"/>
              <a:t>12-10-19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D8301E9-C07D-4784-8C99-31BD5A735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75D3FCA-40AE-4E1C-87F3-3F0A90564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B14D-83F4-4F0B-9A29-8C35BA7FD61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78716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962B61-79C4-4E24-B9D7-77807DF99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CC24C2-157E-4686-A1AF-48A11E81D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B39491-DE50-4E21-95C5-B15389341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C7642D-8A09-4CA3-B83B-A7ACE8676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D1D1-D1E3-43BA-965B-C86B7818E9F6}" type="datetimeFigureOut">
              <a:rPr lang="fr-BE" smtClean="0"/>
              <a:t>12-10-19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C395BB5-FD45-4953-9EB3-B2B4EC2B3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948679C-7DC2-459A-B9F4-4ABAFAA28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B14D-83F4-4F0B-9A29-8C35BA7FD61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72626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D4C63C-BA79-4E31-80B3-73211F881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A5A53FB-97BD-49CD-AA59-1AC5173C4F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F52AE97-AB43-44DD-B940-DC44BE912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1545EA-5983-4D7D-A601-F306A1AC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D1D1-D1E3-43BA-965B-C86B7818E9F6}" type="datetimeFigureOut">
              <a:rPr lang="fr-BE" smtClean="0"/>
              <a:t>12-10-19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70F6B6-B9EE-4FC9-A3B9-862C854F1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3A6ED81-72BA-43F7-97D4-B335ED2AA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B14D-83F4-4F0B-9A29-8C35BA7FD61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51434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05CFA24-F195-4AA7-9364-1B4B101E0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E2E00C-E940-490D-B316-B1065ABEA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E4F2F4-EC1D-4725-A670-703FB1122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AD1D1-D1E3-43BA-965B-C86B7818E9F6}" type="datetimeFigureOut">
              <a:rPr lang="fr-BE" smtClean="0"/>
              <a:t>12-10-19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986266-9429-4289-8424-E4C0B8C2F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86FE77-0233-442C-8533-D05288EBA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FB14D-83F4-4F0B-9A29-8C35BA7FD61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4295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5BD1C398-3F81-4296-A1B8-EE04DCF9E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Rencontre avec Jean Claude Drouot et le RC d’EVRY Lessines le 5 octobre 2019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FCB4E59C-4C05-4225-BD59-E4F37BADC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521" y="1825625"/>
            <a:ext cx="5802957" cy="4351338"/>
          </a:xfrm>
        </p:spPr>
      </p:pic>
    </p:spTree>
    <p:extLst>
      <p:ext uri="{BB962C8B-B14F-4D97-AF65-F5344CB8AC3E}">
        <p14:creationId xmlns:p14="http://schemas.microsoft.com/office/powerpoint/2010/main" val="149702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545128-D394-4B30-ABA6-803D9C46E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Rencontre avec Jean Claude DROUOT et le RC Evry Lessines le 5 octobre 2019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148EF35-ABE9-40F9-9AE9-A4743E90A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5353522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28</Words>
  <Application>Microsoft Office PowerPoint</Application>
  <PresentationFormat>Grand écran</PresentationFormat>
  <Paragraphs>2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Rencontre avec Jean Claude Drouot et le RC d’EVRY Lessines le 5 octobre 2019</vt:lpstr>
      <vt:lpstr>Rencontre avec Jean Claude DROUOT et le RC Evry Lessines le 5 octobre 2019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Rencontre avec Jean Claude Drouot et le RC d’EVRY Lessines le 5 octobre 2019</dc:title>
  <dc:creator>mariechristine.dochy@gmail.com</dc:creator>
  <cp:lastModifiedBy>mariechristine.dochy@gmail.com</cp:lastModifiedBy>
  <cp:revision>2</cp:revision>
  <dcterms:created xsi:type="dcterms:W3CDTF">2019-10-12T09:12:28Z</dcterms:created>
  <dcterms:modified xsi:type="dcterms:W3CDTF">2019-10-12T09:22:14Z</dcterms:modified>
</cp:coreProperties>
</file>