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6" r:id="rId4"/>
    <p:sldId id="266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3" r:id="rId14"/>
    <p:sldId id="26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9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43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08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60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09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7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18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93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3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4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77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F42A3-E2D3-4205-A0FB-589A1095EBF6}" type="datetimeFigureOut">
              <a:rPr lang="fr-FR" smtClean="0"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C2C8-D2B8-46ED-B524-38B900DEC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25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02" y="-322471"/>
            <a:ext cx="4217698" cy="16561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36512" y="1164134"/>
            <a:ext cx="9289032" cy="56938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Bilan </a:t>
            </a:r>
            <a:r>
              <a:rPr lang="fr-FR" sz="4800" dirty="0">
                <a:solidFill>
                  <a:schemeClr val="bg1"/>
                </a:solidFill>
              </a:rPr>
              <a:t>de l’année 2018-2019</a:t>
            </a:r>
          </a:p>
          <a:p>
            <a:pPr algn="ctr"/>
            <a:r>
              <a:rPr lang="fr-FR" sz="4800" dirty="0">
                <a:solidFill>
                  <a:schemeClr val="bg1"/>
                </a:solidFill>
              </a:rPr>
              <a:t>et remerciements 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Par le président sortant Jean-Noël </a:t>
            </a:r>
            <a:r>
              <a:rPr lang="fr-FR" sz="2000" dirty="0" err="1" smtClean="0">
                <a:solidFill>
                  <a:schemeClr val="bg1"/>
                </a:solidFill>
              </a:rPr>
              <a:t>Deltenre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lvl="7"/>
            <a:r>
              <a:rPr lang="fr-FR" sz="2400" dirty="0">
                <a:solidFill>
                  <a:schemeClr val="bg1"/>
                </a:solidFill>
              </a:rPr>
              <a:t>1. Introduction </a:t>
            </a:r>
          </a:p>
          <a:p>
            <a:pPr lvl="7"/>
            <a:r>
              <a:rPr lang="fr-FR" sz="2400" dirty="0">
                <a:solidFill>
                  <a:schemeClr val="bg1"/>
                </a:solidFill>
              </a:rPr>
              <a:t>2. </a:t>
            </a:r>
            <a:r>
              <a:rPr lang="fr-FR" sz="2400" dirty="0" smtClean="0">
                <a:solidFill>
                  <a:schemeClr val="bg1"/>
                </a:solidFill>
              </a:rPr>
              <a:t>Bilan : actions </a:t>
            </a:r>
            <a:r>
              <a:rPr lang="fr-FR" sz="2400" dirty="0">
                <a:solidFill>
                  <a:schemeClr val="bg1"/>
                </a:solidFill>
              </a:rPr>
              <a:t>de collectes de fonds </a:t>
            </a:r>
          </a:p>
          <a:p>
            <a:pPr lvl="7"/>
            <a:r>
              <a:rPr lang="fr-FR" sz="2400" dirty="0">
                <a:solidFill>
                  <a:schemeClr val="bg1"/>
                </a:solidFill>
              </a:rPr>
              <a:t>3. </a:t>
            </a:r>
            <a:r>
              <a:rPr lang="fr-FR" sz="2400" dirty="0" smtClean="0">
                <a:solidFill>
                  <a:schemeClr val="bg1"/>
                </a:solidFill>
              </a:rPr>
              <a:t>Bilan : actions </a:t>
            </a:r>
            <a:r>
              <a:rPr lang="fr-FR" sz="2400" dirty="0">
                <a:solidFill>
                  <a:schemeClr val="bg1"/>
                </a:solidFill>
              </a:rPr>
              <a:t>caritatives </a:t>
            </a:r>
          </a:p>
          <a:p>
            <a:pPr lvl="7"/>
            <a:r>
              <a:rPr lang="fr-FR" sz="2400" dirty="0">
                <a:solidFill>
                  <a:schemeClr val="bg1"/>
                </a:solidFill>
              </a:rPr>
              <a:t>4. </a:t>
            </a:r>
            <a:r>
              <a:rPr lang="fr-FR" sz="2400" dirty="0" smtClean="0">
                <a:solidFill>
                  <a:schemeClr val="bg1"/>
                </a:solidFill>
              </a:rPr>
              <a:t>Bilan : la </a:t>
            </a:r>
            <a:r>
              <a:rPr lang="fr-FR" sz="2400" dirty="0">
                <a:solidFill>
                  <a:schemeClr val="bg1"/>
                </a:solidFill>
              </a:rPr>
              <a:t>vie du club </a:t>
            </a:r>
            <a:endParaRPr lang="fr-FR" sz="2400" dirty="0" smtClean="0">
              <a:solidFill>
                <a:schemeClr val="bg1"/>
              </a:solidFill>
            </a:endParaRPr>
          </a:p>
          <a:p>
            <a:pPr lvl="7"/>
            <a:r>
              <a:rPr lang="fr-FR" sz="2400" dirty="0" smtClean="0">
                <a:solidFill>
                  <a:schemeClr val="bg1"/>
                </a:solidFill>
              </a:rPr>
              <a:t>5. Remerciement au comité sortant</a:t>
            </a:r>
            <a:endParaRPr lang="fr-FR" sz="2400" dirty="0">
              <a:solidFill>
                <a:schemeClr val="bg1"/>
              </a:solidFill>
            </a:endParaRPr>
          </a:p>
          <a:p>
            <a:pPr lvl="7"/>
            <a:r>
              <a:rPr lang="fr-FR" sz="2400" dirty="0" smtClean="0">
                <a:solidFill>
                  <a:schemeClr val="bg1"/>
                </a:solidFill>
              </a:rPr>
              <a:t>6. </a:t>
            </a:r>
            <a:r>
              <a:rPr lang="fr-FR" sz="2400" dirty="0">
                <a:solidFill>
                  <a:schemeClr val="bg1"/>
                </a:solidFill>
              </a:rPr>
              <a:t>Conclusion </a:t>
            </a:r>
            <a:r>
              <a:rPr lang="fr-FR" sz="2800" dirty="0" smtClean="0">
                <a:solidFill>
                  <a:schemeClr val="bg1"/>
                </a:solidFill>
              </a:rPr>
              <a:t>                                         </a:t>
            </a:r>
          </a:p>
          <a:p>
            <a:pPr algn="r"/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4" y="4011067"/>
            <a:ext cx="2232248" cy="21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85070" y="9203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CLUB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1867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4.  Bilan : la vie du club (3/5)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36369" y="1937683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 smtClean="0">
                <a:solidFill>
                  <a:schemeClr val="tx2"/>
                </a:solidFill>
              </a:rPr>
              <a:t>2 maiden speeches </a:t>
            </a:r>
            <a:endParaRPr lang="fr-FR" sz="2500" dirty="0">
              <a:solidFill>
                <a:schemeClr val="tx2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95536" y="36450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 smtClean="0">
                <a:solidFill>
                  <a:schemeClr val="tx2"/>
                </a:solidFill>
              </a:rPr>
              <a:t>3 réceptions officielles</a:t>
            </a:r>
            <a:endParaRPr lang="fr-FR" sz="2500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95536" y="47251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>
              <a:solidFill>
                <a:schemeClr val="tx2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9" y="451908"/>
            <a:ext cx="2007161" cy="1306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33" y="2565170"/>
            <a:ext cx="4525963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39" y="4365104"/>
            <a:ext cx="66897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6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85070" y="9203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CLUB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1867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4.  Bilan : la vie du club (4/5)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70270" y="141277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 smtClean="0">
                <a:solidFill>
                  <a:schemeClr val="tx2"/>
                </a:solidFill>
              </a:rPr>
              <a:t>4 réunions de vacances </a:t>
            </a:r>
            <a:endParaRPr lang="fr-FR" sz="2500" dirty="0">
              <a:solidFill>
                <a:schemeClr val="tx2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13184" y="32849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>
                <a:solidFill>
                  <a:schemeClr val="tx2"/>
                </a:solidFill>
              </a:rPr>
              <a:t>8</a:t>
            </a:r>
            <a:r>
              <a:rPr lang="fr-FR" sz="2500" dirty="0" smtClean="0">
                <a:solidFill>
                  <a:schemeClr val="tx2"/>
                </a:solidFill>
              </a:rPr>
              <a:t> sorties ensemble</a:t>
            </a:r>
            <a:endParaRPr lang="fr-FR" sz="2500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95536" y="47251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>
              <a:solidFill>
                <a:schemeClr val="tx2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282"/>
            <a:ext cx="1872208" cy="14163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33" y="2060848"/>
            <a:ext cx="65373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3473"/>
            <a:ext cx="814705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4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85070" y="9203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CLUB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70" y="-171400"/>
            <a:ext cx="4716016" cy="1867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4.  Bilan : la vie du club (5/5)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70270" y="4641067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80" y="1628800"/>
            <a:ext cx="2207256" cy="20531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3" y="447401"/>
            <a:ext cx="1728191" cy="13152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49080"/>
            <a:ext cx="2336527" cy="228011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93" y="5035444"/>
            <a:ext cx="426878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65" y="3429000"/>
            <a:ext cx="362108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30591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9" y="2435753"/>
            <a:ext cx="1466850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49093" y="6429198"/>
            <a:ext cx="6743387" cy="961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51986" y="4435968"/>
            <a:ext cx="4891478" cy="807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75856" y="1532654"/>
            <a:ext cx="5349280" cy="961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09633" y="4516760"/>
            <a:ext cx="1622877" cy="665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8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 vers le bas 14"/>
          <p:cNvSpPr/>
          <p:nvPr/>
        </p:nvSpPr>
        <p:spPr>
          <a:xfrm>
            <a:off x="3108504" y="1371648"/>
            <a:ext cx="327984" cy="4687635"/>
          </a:xfrm>
          <a:prstGeom prst="downArrow">
            <a:avLst>
              <a:gd name="adj1" fmla="val 50000"/>
              <a:gd name="adj2" fmla="val 10502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52661"/>
            <a:ext cx="4716016" cy="1867795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20913" y="2181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166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5.  Remerciement du comité 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3" y="1196751"/>
            <a:ext cx="81915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11925"/>
            <a:ext cx="866775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206275"/>
            <a:ext cx="923925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453284" y="1340768"/>
            <a:ext cx="293688" cy="4632453"/>
          </a:xfrm>
          <a:prstGeom prst="downArrow">
            <a:avLst>
              <a:gd name="adj1" fmla="val 50000"/>
              <a:gd name="adj2" fmla="val 11436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6017741" y="1340768"/>
            <a:ext cx="313209" cy="4649278"/>
          </a:xfrm>
          <a:prstGeom prst="downArrow">
            <a:avLst>
              <a:gd name="adj1" fmla="val 50000"/>
              <a:gd name="adj2" fmla="val 10502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27684" y="15580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Jean-Noël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727684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Jacques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727684" y="4077072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Dominique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727684" y="537321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Jean-Claude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357408" y="413609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Nathalie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427984" y="285293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Hermeline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427984" y="4077072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Stéphane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358655" y="537321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José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7357408" y="1561688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Natacha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396075" y="285293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Pierre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580384" y="1714088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Pierre 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7396075" y="5376820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Frédéric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5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1166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6.  Conclusion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11" y="-171400"/>
            <a:ext cx="4716016" cy="18677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192688" cy="51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186779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504" y="49378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fr-FR" b="1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08801"/>
            <a:ext cx="3762526" cy="3996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03648" y="157540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Thème de l’année 2018-2019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4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18677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046589" cy="333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504" y="1166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1. Introduction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5867937" cy="2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171400"/>
            <a:ext cx="4716016" cy="18677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292722"/>
            <a:ext cx="8229600" cy="406871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Quelques pistes pour avancer  dans la vie et dans notre club</a:t>
            </a:r>
            <a:endParaRPr lang="fr-FR" sz="2400" dirty="0">
              <a:solidFill>
                <a:schemeClr val="tx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1"/>
            <a:ext cx="6804025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07504" y="1166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>
                <a:solidFill>
                  <a:schemeClr val="tx2"/>
                </a:solidFill>
              </a:rPr>
              <a:t>Introduction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85070" y="9203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CLUB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1867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1166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2.  Bilan : actions de collecte de fonds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66210" y="2904473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500" dirty="0">
                <a:solidFill>
                  <a:schemeClr val="tx2"/>
                </a:solidFill>
              </a:rPr>
              <a:t>6 actions de collecte de fonds </a:t>
            </a:r>
            <a:r>
              <a:rPr lang="fr-BE" sz="2500" dirty="0" smtClean="0">
                <a:solidFill>
                  <a:schemeClr val="tx2"/>
                </a:solidFill>
              </a:rPr>
              <a:t>rapportant +/- 12</a:t>
            </a:r>
            <a:r>
              <a:rPr lang="fr-BE" sz="2500" dirty="0">
                <a:solidFill>
                  <a:schemeClr val="tx2"/>
                </a:solidFill>
              </a:rPr>
              <a:t> 000 </a:t>
            </a:r>
            <a:r>
              <a:rPr lang="fr-BE" sz="2500" dirty="0" smtClean="0">
                <a:solidFill>
                  <a:schemeClr val="tx2"/>
                </a:solidFill>
              </a:rPr>
              <a:t>Euros</a:t>
            </a:r>
            <a:endParaRPr lang="fr-FR" sz="2500" dirty="0">
              <a:solidFill>
                <a:schemeClr val="tx2"/>
              </a:solidFill>
            </a:endParaRPr>
          </a:p>
          <a:p>
            <a:endParaRPr lang="fr-FR" sz="2400" dirty="0">
              <a:solidFill>
                <a:schemeClr val="tx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2504"/>
            <a:ext cx="1447293" cy="20469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13" y="622504"/>
            <a:ext cx="1447295" cy="20469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07" y="622504"/>
            <a:ext cx="1539139" cy="204699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900422" cy="29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3</a:t>
            </a:r>
            <a:r>
              <a:rPr lang="fr-FR" b="1" dirty="0" smtClean="0">
                <a:solidFill>
                  <a:schemeClr val="tx2"/>
                </a:solidFill>
              </a:rPr>
              <a:t>.  Bilan : actions caritatives (1/2)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70270" y="1867795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smtClean="0">
                <a:solidFill>
                  <a:schemeClr val="tx2"/>
                </a:solidFill>
              </a:rPr>
              <a:t>1 projet caritatif à Lessines de 10</a:t>
            </a:r>
            <a:r>
              <a:rPr lang="fr-BE" sz="2900" b="1" dirty="0">
                <a:solidFill>
                  <a:schemeClr val="tx2"/>
                </a:solidFill>
              </a:rPr>
              <a:t> 000 </a:t>
            </a:r>
            <a:r>
              <a:rPr lang="fr-BE" sz="2900" b="1" dirty="0" smtClean="0">
                <a:solidFill>
                  <a:schemeClr val="tx2"/>
                </a:solidFill>
              </a:rPr>
              <a:t>Euros</a:t>
            </a:r>
            <a:endParaRPr lang="fr-FR" sz="2900" b="1" dirty="0">
              <a:solidFill>
                <a:schemeClr val="tx2"/>
              </a:solidFill>
            </a:endParaRPr>
          </a:p>
          <a:p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608" y="2508220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BE" sz="2400" b="1" dirty="0" smtClean="0">
                <a:solidFill>
                  <a:schemeClr val="tx2"/>
                </a:solidFill>
              </a:rPr>
              <a:t>Plaine </a:t>
            </a:r>
            <a:r>
              <a:rPr lang="fr-BE" sz="2400" b="1" dirty="0">
                <a:solidFill>
                  <a:schemeClr val="tx2"/>
                </a:solidFill>
              </a:rPr>
              <a:t>de jeux inclusive </a:t>
            </a:r>
            <a:r>
              <a:rPr lang="fr-BE" sz="2400" b="1" dirty="0" smtClean="0">
                <a:solidFill>
                  <a:schemeClr val="tx2"/>
                </a:solidFill>
              </a:rPr>
              <a:t>pour enfants de 3 à 8 ans 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chemeClr val="tx2"/>
                </a:solidFill>
              </a:rPr>
              <a:t>Dans le parc Watterman 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chemeClr val="tx2"/>
                </a:solidFill>
              </a:rPr>
              <a:t>En </a:t>
            </a:r>
            <a:r>
              <a:rPr lang="fr-BE" sz="2000" b="1" dirty="0">
                <a:solidFill>
                  <a:schemeClr val="tx2"/>
                </a:solidFill>
              </a:rPr>
              <a:t>collaboration avec la </a:t>
            </a:r>
            <a:r>
              <a:rPr lang="fr-BE" sz="2000" b="1" dirty="0" smtClean="0">
                <a:solidFill>
                  <a:schemeClr val="tx2"/>
                </a:solidFill>
              </a:rPr>
              <a:t>Ville </a:t>
            </a:r>
            <a:r>
              <a:rPr lang="fr-BE" sz="2000" b="1" dirty="0">
                <a:solidFill>
                  <a:schemeClr val="tx2"/>
                </a:solidFill>
              </a:rPr>
              <a:t>de Lessines. </a:t>
            </a:r>
            <a:endParaRPr lang="fr-BE" sz="2000" b="1" dirty="0" smtClean="0">
              <a:solidFill>
                <a:schemeClr val="tx2"/>
              </a:solidFill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chemeClr val="tx2"/>
                </a:solidFill>
              </a:rPr>
              <a:t>Intervention de la Rotary </a:t>
            </a:r>
            <a:r>
              <a:rPr lang="fr-BE" sz="2000" b="1" dirty="0">
                <a:solidFill>
                  <a:schemeClr val="tx2"/>
                </a:solidFill>
              </a:rPr>
              <a:t>Fondation </a:t>
            </a:r>
            <a:r>
              <a:rPr lang="fr-BE" sz="2000" b="1" dirty="0" smtClean="0">
                <a:solidFill>
                  <a:schemeClr val="tx2"/>
                </a:solidFill>
              </a:rPr>
              <a:t>=  3</a:t>
            </a:r>
            <a:r>
              <a:rPr lang="fr-BE" sz="2000" b="1" dirty="0">
                <a:solidFill>
                  <a:schemeClr val="tx2"/>
                </a:solidFill>
              </a:rPr>
              <a:t> 000 </a:t>
            </a:r>
            <a:r>
              <a:rPr lang="fr-BE" sz="2000" b="1" dirty="0" smtClean="0">
                <a:solidFill>
                  <a:schemeClr val="tx2"/>
                </a:solidFill>
              </a:rPr>
              <a:t>Euros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1867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3</a:t>
            </a:r>
            <a:r>
              <a:rPr lang="fr-FR" b="1" dirty="0" smtClean="0">
                <a:solidFill>
                  <a:schemeClr val="tx2"/>
                </a:solidFill>
              </a:rPr>
              <a:t>.  Bilan : actions caritatives (2/2)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1332656" y="1052736"/>
            <a:ext cx="8229600" cy="102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dirty="0" smtClean="0">
                <a:solidFill>
                  <a:schemeClr val="tx2"/>
                </a:solidFill>
              </a:rPr>
              <a:t>Des donations pour un </a:t>
            </a:r>
          </a:p>
          <a:p>
            <a:r>
              <a:rPr lang="fr-BE" sz="2900" dirty="0" smtClean="0">
                <a:solidFill>
                  <a:schemeClr val="tx2"/>
                </a:solidFill>
              </a:rPr>
              <a:t>total de +/- 5000 Euros</a:t>
            </a:r>
            <a:endParaRPr lang="fr-FR" sz="2900" dirty="0">
              <a:solidFill>
                <a:schemeClr val="tx2"/>
              </a:solidFill>
            </a:endParaRPr>
          </a:p>
          <a:p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391037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fondation Rotary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Polio Plus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l’ASBL Hôpital sans frontières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l’ASBL </a:t>
            </a:r>
            <a:r>
              <a:rPr lang="fr-F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</a:t>
            </a: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</a:t>
            </a: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 (1 en Indonésie et 1 au Mozambique)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mouvements de jeunesse de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Lessines et d’</a:t>
            </a:r>
            <a:r>
              <a:rPr lang="fr-F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Ollignies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journée du logement de la ville de Lessines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musée du Fanion (aide à un centre d’enfants tuberculeux en Ukraine)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74" y="1390334"/>
            <a:ext cx="3433111" cy="28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85070" y="9203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CLUB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1867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816" y="881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4.  Bilan : la vie du club (1/5)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49553" y="124127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 smtClean="0">
                <a:solidFill>
                  <a:schemeClr val="tx2"/>
                </a:solidFill>
              </a:rPr>
              <a:t>12 conférences</a:t>
            </a:r>
            <a:endParaRPr lang="fr-FR" sz="25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7448"/>
            <a:ext cx="1911575" cy="12410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1889348"/>
            <a:ext cx="8442325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85070" y="9203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CLUB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1867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1166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4.  Bilan : la vie du club  (2/5)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94438" y="141277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 smtClean="0">
                <a:solidFill>
                  <a:schemeClr val="tx2"/>
                </a:solidFill>
              </a:rPr>
              <a:t>3 intronisations</a:t>
            </a:r>
            <a:endParaRPr lang="fr-FR" sz="2500" dirty="0">
              <a:solidFill>
                <a:schemeClr val="tx2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4438" y="285293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 smtClean="0">
                <a:solidFill>
                  <a:schemeClr val="tx2"/>
                </a:solidFill>
              </a:rPr>
              <a:t>5 actions sociales</a:t>
            </a:r>
            <a:endParaRPr lang="fr-FR" sz="2500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7" y="439241"/>
            <a:ext cx="1872208" cy="13681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56" y="2097406"/>
            <a:ext cx="376396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7" y="3488434"/>
            <a:ext cx="80041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311</Words>
  <Application>Microsoft Office PowerPoint</Application>
  <PresentationFormat>Affichage à l'écran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Quelques pistes pour avancer  dans la vie et dans notre club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John Delte</dc:creator>
  <cp:lastModifiedBy>PAPLEUX</cp:lastModifiedBy>
  <cp:revision>63</cp:revision>
  <dcterms:created xsi:type="dcterms:W3CDTF">2018-06-17T07:50:48Z</dcterms:created>
  <dcterms:modified xsi:type="dcterms:W3CDTF">2019-06-29T14:51:43Z</dcterms:modified>
</cp:coreProperties>
</file>