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8672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329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727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50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248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703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674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010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3378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023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539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CFCF-2CAC-4A30-A86C-01F201175966}" type="datetimeFigureOut">
              <a:rPr lang="fr-BE" smtClean="0"/>
              <a:t>7/02/2015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D5DA-AECD-41A2-BC97-1FAE4024826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65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Jean Sébastien BACH Passion selon </a:t>
            </a:r>
            <a:r>
              <a:rPr lang="fr-BE" dirty="0"/>
              <a:t>S</a:t>
            </a:r>
            <a:r>
              <a:rPr lang="fr-BE" dirty="0" smtClean="0"/>
              <a:t>aint Jean   </a:t>
            </a:r>
            <a:endParaRPr lang="fr-BE" dirty="0"/>
          </a:p>
        </p:txBody>
      </p:sp>
      <p:pic>
        <p:nvPicPr>
          <p:cNvPr id="8" name="Espace réservé pour une image 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r="10368"/>
          <a:stretch>
            <a:fillRect/>
          </a:stretch>
        </p:blipFill>
        <p:spPr/>
      </p:pic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098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prstClr val="black"/>
                </a:solidFill>
              </a:rPr>
              <a:t>Jean Sébastien BACH Passion selon Saint Jean </a:t>
            </a:r>
            <a:endParaRPr lang="fr-BE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r="3151"/>
          <a:stretch>
            <a:fillRect/>
          </a:stretch>
        </p:blipFill>
        <p:spPr/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205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prstClr val="black"/>
                </a:solidFill>
              </a:rPr>
              <a:t>Jean Sébastien BACH Passion selon Saint Jean </a:t>
            </a:r>
            <a:endParaRPr lang="fr-BE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0" b="1960"/>
          <a:stretch>
            <a:fillRect/>
          </a:stretch>
        </p:blipFill>
        <p:spPr/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66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prstClr val="black"/>
                </a:solidFill>
              </a:rPr>
              <a:t>Jean Sébastien BACH Passion selon Saint Jean </a:t>
            </a:r>
            <a:endParaRPr lang="fr-BE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" r="746"/>
          <a:stretch>
            <a:fillRect/>
          </a:stretch>
        </p:blipFill>
        <p:spPr/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3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prstClr val="black"/>
                </a:solidFill>
              </a:rPr>
              <a:t>Jean Sébastien BACH Passion selon Saint Jean </a:t>
            </a:r>
            <a:endParaRPr lang="fr-BE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" r="145"/>
          <a:stretch>
            <a:fillRect/>
          </a:stretch>
        </p:blipFill>
        <p:spPr/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2199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Jean Sébastien BACH Passion selon Saint Jean   </vt:lpstr>
      <vt:lpstr>Jean Sébastien BACH Passion selon Saint Jean </vt:lpstr>
      <vt:lpstr>Jean Sébastien BACH Passion selon Saint Jean </vt:lpstr>
      <vt:lpstr>Jean Sébastien BACH Passion selon Saint Jean </vt:lpstr>
      <vt:lpstr>Jean Sébastien BACH Passion selon Saint Jean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 Sébastien BACH Passion selon Saint Jean   </dc:title>
  <dc:creator>PAPLEUX</dc:creator>
  <cp:lastModifiedBy>PAPLEUX</cp:lastModifiedBy>
  <cp:revision>1</cp:revision>
  <dcterms:created xsi:type="dcterms:W3CDTF">2015-02-07T08:02:31Z</dcterms:created>
  <dcterms:modified xsi:type="dcterms:W3CDTF">2015-02-07T08:10:37Z</dcterms:modified>
</cp:coreProperties>
</file>