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58" r:id="rId3"/>
    <p:sldId id="259" r:id="rId4"/>
    <p:sldId id="438" r:id="rId5"/>
    <p:sldId id="260" r:id="rId6"/>
    <p:sldId id="439" r:id="rId7"/>
    <p:sldId id="261" r:id="rId8"/>
    <p:sldId id="262" r:id="rId9"/>
    <p:sldId id="263" r:id="rId10"/>
    <p:sldId id="440" r:id="rId11"/>
    <p:sldId id="441" r:id="rId12"/>
    <p:sldId id="44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10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041" autoAdjust="0"/>
    <p:restoredTop sz="97081"/>
  </p:normalViewPr>
  <p:slideViewPr>
    <p:cSldViewPr snapToGrid="0">
      <p:cViewPr varScale="1">
        <p:scale>
          <a:sx n="96" d="100"/>
          <a:sy n="96" d="100"/>
        </p:scale>
        <p:origin x="634" y="6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E3233C-B420-42E1-A525-0C989361E4CA}" type="datetimeFigureOut">
              <a:rPr lang="en-ID" smtClean="0"/>
              <a:t>11/04/2025</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60A668-87A3-4A90-AF25-1FC66EE4091B}" type="slidenum">
              <a:rPr lang="en-ID" smtClean="0"/>
              <a:t>‹N°›</a:t>
            </a:fld>
            <a:endParaRPr lang="en-ID"/>
          </a:p>
        </p:txBody>
      </p:sp>
    </p:spTree>
    <p:extLst>
      <p:ext uri="{BB962C8B-B14F-4D97-AF65-F5344CB8AC3E}">
        <p14:creationId xmlns:p14="http://schemas.microsoft.com/office/powerpoint/2010/main" val="417425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060A668-87A3-4A90-AF25-1FC66EE4091B}" type="slidenum">
              <a:rPr lang="en-ID" smtClean="0"/>
              <a:t>2</a:t>
            </a:fld>
            <a:endParaRPr lang="en-ID"/>
          </a:p>
        </p:txBody>
      </p:sp>
    </p:spTree>
    <p:extLst>
      <p:ext uri="{BB962C8B-B14F-4D97-AF65-F5344CB8AC3E}">
        <p14:creationId xmlns:p14="http://schemas.microsoft.com/office/powerpoint/2010/main" val="4043504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BF59D22-4F96-476D-945F-031F42616054}"/>
              </a:ext>
            </a:extLst>
          </p:cNvPr>
          <p:cNvSpPr>
            <a:spLocks noGrp="1"/>
          </p:cNvSpPr>
          <p:nvPr>
            <p:ph type="pic" sz="quarter" idx="10"/>
          </p:nvPr>
        </p:nvSpPr>
        <p:spPr>
          <a:xfrm>
            <a:off x="0" y="0"/>
            <a:ext cx="12192000" cy="6858000"/>
          </a:xfrm>
          <a:pattFill prst="pct5">
            <a:fgClr>
              <a:schemeClr val="accent1"/>
            </a:fgClr>
            <a:bgClr>
              <a:schemeClr val="bg1"/>
            </a:bgClr>
          </a:pattFill>
        </p:spPr>
        <p:txBody>
          <a:bodyPr>
            <a:normAutofit/>
          </a:bodyPr>
          <a:lstStyle>
            <a:lvl1pPr>
              <a:defRPr sz="1400"/>
            </a:lvl1pPr>
          </a:lstStyle>
          <a:p>
            <a:endParaRPr lang="en-ID"/>
          </a:p>
        </p:txBody>
      </p:sp>
    </p:spTree>
    <p:extLst>
      <p:ext uri="{BB962C8B-B14F-4D97-AF65-F5344CB8AC3E}">
        <p14:creationId xmlns:p14="http://schemas.microsoft.com/office/powerpoint/2010/main" val="3098692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80BDF4-CDED-4217-A643-D5F350C49DFE}"/>
              </a:ext>
            </a:extLst>
          </p:cNvPr>
          <p:cNvSpPr/>
          <p:nvPr/>
        </p:nvSpPr>
        <p:spPr>
          <a:xfrm>
            <a:off x="11277600" y="0"/>
            <a:ext cx="914400" cy="914400"/>
          </a:xfrm>
          <a:prstGeom prst="rect">
            <a:avLst/>
          </a:prstGeom>
          <a:solidFill>
            <a:srgbClr val="F8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Picture Placeholder 6">
            <a:extLst>
              <a:ext uri="{FF2B5EF4-FFF2-40B4-BE49-F238E27FC236}">
                <a16:creationId xmlns:a16="http://schemas.microsoft.com/office/drawing/2014/main" id="{1487DF9C-6635-41D9-81EF-A68A026BEE0B}"/>
              </a:ext>
            </a:extLst>
          </p:cNvPr>
          <p:cNvSpPr>
            <a:spLocks noGrp="1"/>
          </p:cNvSpPr>
          <p:nvPr>
            <p:ph type="pic" sz="quarter" idx="12"/>
          </p:nvPr>
        </p:nvSpPr>
        <p:spPr>
          <a:xfrm>
            <a:off x="0" y="0"/>
            <a:ext cx="6096000" cy="6857999"/>
          </a:xfrm>
          <a:custGeom>
            <a:avLst/>
            <a:gdLst>
              <a:gd name="connsiteX0" fmla="*/ 2943497 w 6096000"/>
              <a:gd name="connsiteY0" fmla="*/ 3553096 h 6857999"/>
              <a:gd name="connsiteX1" fmla="*/ 6095999 w 6096000"/>
              <a:gd name="connsiteY1" fmla="*/ 3553096 h 6857999"/>
              <a:gd name="connsiteX2" fmla="*/ 6095999 w 6096000"/>
              <a:gd name="connsiteY2" fmla="*/ 6857999 h 6857999"/>
              <a:gd name="connsiteX3" fmla="*/ 2943497 w 6096000"/>
              <a:gd name="connsiteY3" fmla="*/ 6857999 h 6857999"/>
              <a:gd name="connsiteX4" fmla="*/ 1 w 6096000"/>
              <a:gd name="connsiteY4" fmla="*/ 3553096 h 6857999"/>
              <a:gd name="connsiteX5" fmla="*/ 2825931 w 6096000"/>
              <a:gd name="connsiteY5" fmla="*/ 3553096 h 6857999"/>
              <a:gd name="connsiteX6" fmla="*/ 2825931 w 6096000"/>
              <a:gd name="connsiteY6" fmla="*/ 6857999 h 6857999"/>
              <a:gd name="connsiteX7" fmla="*/ 1 w 6096000"/>
              <a:gd name="connsiteY7" fmla="*/ 6857999 h 6857999"/>
              <a:gd name="connsiteX8" fmla="*/ 0 w 6096000"/>
              <a:gd name="connsiteY8" fmla="*/ 0 h 6857999"/>
              <a:gd name="connsiteX9" fmla="*/ 6096000 w 6096000"/>
              <a:gd name="connsiteY9" fmla="*/ 0 h 6857999"/>
              <a:gd name="connsiteX10" fmla="*/ 6096000 w 6096000"/>
              <a:gd name="connsiteY10" fmla="*/ 3429000 h 6857999"/>
              <a:gd name="connsiteX11" fmla="*/ 0 w 6096000"/>
              <a:gd name="connsiteY11" fmla="*/ 342900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6857999">
                <a:moveTo>
                  <a:pt x="2943497" y="3553096"/>
                </a:moveTo>
                <a:lnTo>
                  <a:pt x="6095999" y="3553096"/>
                </a:lnTo>
                <a:lnTo>
                  <a:pt x="6095999" y="6857999"/>
                </a:lnTo>
                <a:lnTo>
                  <a:pt x="2943497" y="6857999"/>
                </a:lnTo>
                <a:close/>
                <a:moveTo>
                  <a:pt x="1" y="3553096"/>
                </a:moveTo>
                <a:lnTo>
                  <a:pt x="2825931" y="3553096"/>
                </a:lnTo>
                <a:lnTo>
                  <a:pt x="2825931" y="6857999"/>
                </a:lnTo>
                <a:lnTo>
                  <a:pt x="1" y="6857999"/>
                </a:lnTo>
                <a:close/>
                <a:moveTo>
                  <a:pt x="0" y="0"/>
                </a:moveTo>
                <a:lnTo>
                  <a:pt x="6096000" y="0"/>
                </a:lnTo>
                <a:lnTo>
                  <a:pt x="6096000" y="3429000"/>
                </a:lnTo>
                <a:lnTo>
                  <a:pt x="0" y="3429000"/>
                </a:lnTo>
                <a:close/>
              </a:path>
            </a:pathLst>
          </a:custGeom>
          <a:pattFill prst="pct5">
            <a:fgClr>
              <a:schemeClr val="accent1"/>
            </a:fgClr>
            <a:bgClr>
              <a:schemeClr val="bg1"/>
            </a:bgClr>
          </a:pattFill>
        </p:spPr>
        <p:txBody>
          <a:bodyPr wrap="square">
            <a:noAutofit/>
          </a:bodyPr>
          <a:lstStyle>
            <a:lvl1pPr>
              <a:defRPr sz="1400"/>
            </a:lvl1pPr>
          </a:lstStyle>
          <a:p>
            <a:endParaRPr lang="en-ID"/>
          </a:p>
        </p:txBody>
      </p:sp>
      <p:pic>
        <p:nvPicPr>
          <p:cNvPr id="8" name="Graphic 19">
            <a:extLst>
              <a:ext uri="{FF2B5EF4-FFF2-40B4-BE49-F238E27FC236}">
                <a16:creationId xmlns:a16="http://schemas.microsoft.com/office/drawing/2014/main" id="{DBAAD24E-CD05-DB4D-BAFC-FF33AFA3B8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3495" y="125895"/>
            <a:ext cx="662609" cy="662609"/>
          </a:xfrm>
          <a:prstGeom prst="rect">
            <a:avLst/>
          </a:prstGeom>
        </p:spPr>
      </p:pic>
    </p:spTree>
    <p:extLst>
      <p:ext uri="{BB962C8B-B14F-4D97-AF65-F5344CB8AC3E}">
        <p14:creationId xmlns:p14="http://schemas.microsoft.com/office/powerpoint/2010/main" val="2564668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596A95-7E01-4A7B-BF1D-B68AA9983C3D}"/>
              </a:ext>
            </a:extLst>
          </p:cNvPr>
          <p:cNvSpPr/>
          <p:nvPr/>
        </p:nvSpPr>
        <p:spPr>
          <a:xfrm>
            <a:off x="0" y="0"/>
            <a:ext cx="914400" cy="914400"/>
          </a:xfrm>
          <a:prstGeom prst="rect">
            <a:avLst/>
          </a:prstGeom>
          <a:solidFill>
            <a:srgbClr val="F8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Picture Placeholder 11">
            <a:extLst>
              <a:ext uri="{FF2B5EF4-FFF2-40B4-BE49-F238E27FC236}">
                <a16:creationId xmlns:a16="http://schemas.microsoft.com/office/drawing/2014/main" id="{9A0199AB-466B-4C2C-9F38-BFE3755B4078}"/>
              </a:ext>
            </a:extLst>
          </p:cNvPr>
          <p:cNvSpPr>
            <a:spLocks noGrp="1"/>
          </p:cNvSpPr>
          <p:nvPr>
            <p:ph type="pic" sz="quarter" idx="11"/>
          </p:nvPr>
        </p:nvSpPr>
        <p:spPr>
          <a:xfrm>
            <a:off x="6919337" y="0"/>
            <a:ext cx="5272663" cy="6890656"/>
          </a:xfrm>
          <a:custGeom>
            <a:avLst/>
            <a:gdLst>
              <a:gd name="connsiteX0" fmla="*/ 2699279 w 5272663"/>
              <a:gd name="connsiteY0" fmla="*/ 692329 h 6890656"/>
              <a:gd name="connsiteX1" fmla="*/ 5272663 w 5272663"/>
              <a:gd name="connsiteY1" fmla="*/ 692329 h 6890656"/>
              <a:gd name="connsiteX2" fmla="*/ 5272663 w 5272663"/>
              <a:gd name="connsiteY2" fmla="*/ 6890656 h 6890656"/>
              <a:gd name="connsiteX3" fmla="*/ 2699279 w 5272663"/>
              <a:gd name="connsiteY3" fmla="*/ 6890656 h 6890656"/>
              <a:gd name="connsiteX4" fmla="*/ 0 w 5272663"/>
              <a:gd name="connsiteY4" fmla="*/ 0 h 6890656"/>
              <a:gd name="connsiteX5" fmla="*/ 2573384 w 5272663"/>
              <a:gd name="connsiteY5" fmla="*/ 0 h 6890656"/>
              <a:gd name="connsiteX6" fmla="*/ 2573384 w 5272663"/>
              <a:gd name="connsiteY6" fmla="*/ 6198326 h 6890656"/>
              <a:gd name="connsiteX7" fmla="*/ 0 w 5272663"/>
              <a:gd name="connsiteY7" fmla="*/ 6198326 h 689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2663" h="6890656">
                <a:moveTo>
                  <a:pt x="2699279" y="692329"/>
                </a:moveTo>
                <a:lnTo>
                  <a:pt x="5272663" y="692329"/>
                </a:lnTo>
                <a:lnTo>
                  <a:pt x="5272663" y="6890656"/>
                </a:lnTo>
                <a:lnTo>
                  <a:pt x="2699279" y="6890656"/>
                </a:lnTo>
                <a:close/>
                <a:moveTo>
                  <a:pt x="0" y="0"/>
                </a:moveTo>
                <a:lnTo>
                  <a:pt x="2573384" y="0"/>
                </a:lnTo>
                <a:lnTo>
                  <a:pt x="2573384" y="6198326"/>
                </a:lnTo>
                <a:lnTo>
                  <a:pt x="0" y="6198326"/>
                </a:lnTo>
                <a:close/>
              </a:path>
            </a:pathLst>
          </a:custGeom>
          <a:pattFill prst="pct5">
            <a:fgClr>
              <a:schemeClr val="accent1"/>
            </a:fgClr>
            <a:bgClr>
              <a:schemeClr val="bg1"/>
            </a:bgClr>
          </a:pattFill>
        </p:spPr>
        <p:txBody>
          <a:bodyPr wrap="square">
            <a:noAutofit/>
          </a:bodyPr>
          <a:lstStyle>
            <a:lvl1pPr>
              <a:defRPr sz="1400"/>
            </a:lvl1pPr>
          </a:lstStyle>
          <a:p>
            <a:endParaRPr lang="en-ID"/>
          </a:p>
        </p:txBody>
      </p:sp>
      <p:pic>
        <p:nvPicPr>
          <p:cNvPr id="7" name="Graphic 19">
            <a:extLst>
              <a:ext uri="{FF2B5EF4-FFF2-40B4-BE49-F238E27FC236}">
                <a16:creationId xmlns:a16="http://schemas.microsoft.com/office/drawing/2014/main" id="{C70B1819-83FF-5F48-8493-274E0E7CD4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895" y="133846"/>
            <a:ext cx="662609" cy="662609"/>
          </a:xfrm>
          <a:prstGeom prst="rect">
            <a:avLst/>
          </a:prstGeom>
        </p:spPr>
      </p:pic>
    </p:spTree>
    <p:extLst>
      <p:ext uri="{BB962C8B-B14F-4D97-AF65-F5344CB8AC3E}">
        <p14:creationId xmlns:p14="http://schemas.microsoft.com/office/powerpoint/2010/main" val="684732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80BDF4-CDED-4217-A643-D5F350C49DFE}"/>
              </a:ext>
            </a:extLst>
          </p:cNvPr>
          <p:cNvSpPr/>
          <p:nvPr/>
        </p:nvSpPr>
        <p:spPr>
          <a:xfrm>
            <a:off x="11277600" y="0"/>
            <a:ext cx="914400" cy="914400"/>
          </a:xfrm>
          <a:prstGeom prst="rect">
            <a:avLst/>
          </a:prstGeom>
          <a:solidFill>
            <a:srgbClr val="F8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Picture Placeholder 15">
            <a:extLst>
              <a:ext uri="{FF2B5EF4-FFF2-40B4-BE49-F238E27FC236}">
                <a16:creationId xmlns:a16="http://schemas.microsoft.com/office/drawing/2014/main" id="{F6F4103D-FD78-4EB4-A9E7-C124A79DFF96}"/>
              </a:ext>
            </a:extLst>
          </p:cNvPr>
          <p:cNvSpPr>
            <a:spLocks noGrp="1"/>
          </p:cNvSpPr>
          <p:nvPr>
            <p:ph type="pic" sz="quarter" idx="13"/>
          </p:nvPr>
        </p:nvSpPr>
        <p:spPr>
          <a:xfrm>
            <a:off x="-1" y="0"/>
            <a:ext cx="5658078" cy="6857999"/>
          </a:xfrm>
          <a:custGeom>
            <a:avLst/>
            <a:gdLst>
              <a:gd name="connsiteX0" fmla="*/ 3855982 w 5658078"/>
              <a:gd name="connsiteY0" fmla="*/ 3553097 h 6857999"/>
              <a:gd name="connsiteX1" fmla="*/ 5658078 w 5658078"/>
              <a:gd name="connsiteY1" fmla="*/ 3553097 h 6857999"/>
              <a:gd name="connsiteX2" fmla="*/ 5658078 w 5658078"/>
              <a:gd name="connsiteY2" fmla="*/ 6857999 h 6857999"/>
              <a:gd name="connsiteX3" fmla="*/ 3855982 w 5658078"/>
              <a:gd name="connsiteY3" fmla="*/ 6857999 h 6857999"/>
              <a:gd name="connsiteX4" fmla="*/ 3855982 w 5658078"/>
              <a:gd name="connsiteY4" fmla="*/ 1 h 6857999"/>
              <a:gd name="connsiteX5" fmla="*/ 5658078 w 5658078"/>
              <a:gd name="connsiteY5" fmla="*/ 1 h 6857999"/>
              <a:gd name="connsiteX6" fmla="*/ 5658078 w 5658078"/>
              <a:gd name="connsiteY6" fmla="*/ 3429001 h 6857999"/>
              <a:gd name="connsiteX7" fmla="*/ 3855982 w 5658078"/>
              <a:gd name="connsiteY7" fmla="*/ 3429001 h 6857999"/>
              <a:gd name="connsiteX8" fmla="*/ 0 w 5658078"/>
              <a:gd name="connsiteY8" fmla="*/ 0 h 6857999"/>
              <a:gd name="connsiteX9" fmla="*/ 3730087 w 5658078"/>
              <a:gd name="connsiteY9" fmla="*/ 0 h 6857999"/>
              <a:gd name="connsiteX10" fmla="*/ 3730087 w 5658078"/>
              <a:gd name="connsiteY10" fmla="*/ 6857999 h 6857999"/>
              <a:gd name="connsiteX11" fmla="*/ 0 w 5658078"/>
              <a:gd name="connsiteY1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58078" h="6857999">
                <a:moveTo>
                  <a:pt x="3855982" y="3553097"/>
                </a:moveTo>
                <a:lnTo>
                  <a:pt x="5658078" y="3553097"/>
                </a:lnTo>
                <a:lnTo>
                  <a:pt x="5658078" y="6857999"/>
                </a:lnTo>
                <a:lnTo>
                  <a:pt x="3855982" y="6857999"/>
                </a:lnTo>
                <a:close/>
                <a:moveTo>
                  <a:pt x="3855982" y="1"/>
                </a:moveTo>
                <a:lnTo>
                  <a:pt x="5658078" y="1"/>
                </a:lnTo>
                <a:lnTo>
                  <a:pt x="5658078" y="3429001"/>
                </a:lnTo>
                <a:lnTo>
                  <a:pt x="3855982" y="3429001"/>
                </a:lnTo>
                <a:close/>
                <a:moveTo>
                  <a:pt x="0" y="0"/>
                </a:moveTo>
                <a:lnTo>
                  <a:pt x="3730087" y="0"/>
                </a:lnTo>
                <a:lnTo>
                  <a:pt x="3730087" y="6857999"/>
                </a:lnTo>
                <a:lnTo>
                  <a:pt x="0" y="6857999"/>
                </a:lnTo>
                <a:close/>
              </a:path>
            </a:pathLst>
          </a:custGeom>
          <a:pattFill prst="pct5">
            <a:fgClr>
              <a:schemeClr val="accent1"/>
            </a:fgClr>
            <a:bgClr>
              <a:schemeClr val="bg1"/>
            </a:bgClr>
          </a:pattFill>
        </p:spPr>
        <p:txBody>
          <a:bodyPr wrap="square">
            <a:noAutofit/>
          </a:bodyPr>
          <a:lstStyle>
            <a:lvl1pPr>
              <a:defRPr sz="1400"/>
            </a:lvl1pPr>
          </a:lstStyle>
          <a:p>
            <a:endParaRPr lang="en-ID"/>
          </a:p>
        </p:txBody>
      </p:sp>
      <p:pic>
        <p:nvPicPr>
          <p:cNvPr id="7" name="Graphic 19">
            <a:extLst>
              <a:ext uri="{FF2B5EF4-FFF2-40B4-BE49-F238E27FC236}">
                <a16:creationId xmlns:a16="http://schemas.microsoft.com/office/drawing/2014/main" id="{0CFE1DDB-5752-E840-9D7C-F19A86C69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3495" y="125895"/>
            <a:ext cx="662609" cy="662609"/>
          </a:xfrm>
          <a:prstGeom prst="rect">
            <a:avLst/>
          </a:prstGeom>
        </p:spPr>
      </p:pic>
    </p:spTree>
    <p:extLst>
      <p:ext uri="{BB962C8B-B14F-4D97-AF65-F5344CB8AC3E}">
        <p14:creationId xmlns:p14="http://schemas.microsoft.com/office/powerpoint/2010/main" val="3456175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596A95-7E01-4A7B-BF1D-B68AA9983C3D}"/>
              </a:ext>
            </a:extLst>
          </p:cNvPr>
          <p:cNvSpPr/>
          <p:nvPr/>
        </p:nvSpPr>
        <p:spPr>
          <a:xfrm>
            <a:off x="0" y="0"/>
            <a:ext cx="914400" cy="914400"/>
          </a:xfrm>
          <a:prstGeom prst="rect">
            <a:avLst/>
          </a:prstGeom>
          <a:solidFill>
            <a:srgbClr val="F8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Picture Placeholder 13">
            <a:extLst>
              <a:ext uri="{FF2B5EF4-FFF2-40B4-BE49-F238E27FC236}">
                <a16:creationId xmlns:a16="http://schemas.microsoft.com/office/drawing/2014/main" id="{2097A312-E62E-478D-851A-2B0B62AD9DB5}"/>
              </a:ext>
            </a:extLst>
          </p:cNvPr>
          <p:cNvSpPr>
            <a:spLocks noGrp="1"/>
          </p:cNvSpPr>
          <p:nvPr>
            <p:ph type="pic" sz="quarter" idx="12"/>
          </p:nvPr>
        </p:nvSpPr>
        <p:spPr>
          <a:xfrm>
            <a:off x="6096000" y="0"/>
            <a:ext cx="6096000" cy="6857999"/>
          </a:xfrm>
          <a:custGeom>
            <a:avLst/>
            <a:gdLst>
              <a:gd name="connsiteX0" fmla="*/ 0 w 6096000"/>
              <a:gd name="connsiteY0" fmla="*/ 3069770 h 6857999"/>
              <a:gd name="connsiteX1" fmla="*/ 6096000 w 6096000"/>
              <a:gd name="connsiteY1" fmla="*/ 3069770 h 6857999"/>
              <a:gd name="connsiteX2" fmla="*/ 6096000 w 6096000"/>
              <a:gd name="connsiteY2" fmla="*/ 6857999 h 6857999"/>
              <a:gd name="connsiteX3" fmla="*/ 0 w 6096000"/>
              <a:gd name="connsiteY3" fmla="*/ 6857999 h 6857999"/>
              <a:gd name="connsiteX4" fmla="*/ 1 w 6096000"/>
              <a:gd name="connsiteY4" fmla="*/ 0 h 6857999"/>
              <a:gd name="connsiteX5" fmla="*/ 2360401 w 6096000"/>
              <a:gd name="connsiteY5" fmla="*/ 0 h 6857999"/>
              <a:gd name="connsiteX6" fmla="*/ 2360401 w 6096000"/>
              <a:gd name="connsiteY6" fmla="*/ 2939143 h 6857999"/>
              <a:gd name="connsiteX7" fmla="*/ 1 w 6096000"/>
              <a:gd name="connsiteY7" fmla="*/ 2939143 h 6857999"/>
              <a:gd name="connsiteX8" fmla="*/ 2486296 w 6096000"/>
              <a:gd name="connsiteY8" fmla="*/ 0 h 6857999"/>
              <a:gd name="connsiteX9" fmla="*/ 6095999 w 6096000"/>
              <a:gd name="connsiteY9" fmla="*/ 0 h 6857999"/>
              <a:gd name="connsiteX10" fmla="*/ 6095999 w 6096000"/>
              <a:gd name="connsiteY10" fmla="*/ 2939143 h 6857999"/>
              <a:gd name="connsiteX11" fmla="*/ 2486296 w 6096000"/>
              <a:gd name="connsiteY11" fmla="*/ 293914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6857999">
                <a:moveTo>
                  <a:pt x="0" y="3069770"/>
                </a:moveTo>
                <a:lnTo>
                  <a:pt x="6096000" y="3069770"/>
                </a:lnTo>
                <a:lnTo>
                  <a:pt x="6096000" y="6857999"/>
                </a:lnTo>
                <a:lnTo>
                  <a:pt x="0" y="6857999"/>
                </a:lnTo>
                <a:close/>
                <a:moveTo>
                  <a:pt x="1" y="0"/>
                </a:moveTo>
                <a:lnTo>
                  <a:pt x="2360401" y="0"/>
                </a:lnTo>
                <a:lnTo>
                  <a:pt x="2360401" y="2939143"/>
                </a:lnTo>
                <a:lnTo>
                  <a:pt x="1" y="2939143"/>
                </a:lnTo>
                <a:close/>
                <a:moveTo>
                  <a:pt x="2486296" y="0"/>
                </a:moveTo>
                <a:lnTo>
                  <a:pt x="6095999" y="0"/>
                </a:lnTo>
                <a:lnTo>
                  <a:pt x="6095999" y="2939143"/>
                </a:lnTo>
                <a:lnTo>
                  <a:pt x="2486296" y="2939143"/>
                </a:lnTo>
                <a:close/>
              </a:path>
            </a:pathLst>
          </a:custGeom>
          <a:pattFill prst="pct5">
            <a:fgClr>
              <a:schemeClr val="accent1"/>
            </a:fgClr>
            <a:bgClr>
              <a:schemeClr val="bg1"/>
            </a:bgClr>
          </a:pattFill>
        </p:spPr>
        <p:txBody>
          <a:bodyPr wrap="square">
            <a:noAutofit/>
          </a:bodyPr>
          <a:lstStyle>
            <a:lvl1pPr>
              <a:defRPr sz="1400"/>
            </a:lvl1pPr>
          </a:lstStyle>
          <a:p>
            <a:endParaRPr lang="en-ID"/>
          </a:p>
        </p:txBody>
      </p:sp>
      <p:pic>
        <p:nvPicPr>
          <p:cNvPr id="7" name="Graphic 19">
            <a:extLst>
              <a:ext uri="{FF2B5EF4-FFF2-40B4-BE49-F238E27FC236}">
                <a16:creationId xmlns:a16="http://schemas.microsoft.com/office/drawing/2014/main" id="{817C93FA-570F-AA41-BD92-83C579C673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895" y="133846"/>
            <a:ext cx="662609" cy="662609"/>
          </a:xfrm>
          <a:prstGeom prst="rect">
            <a:avLst/>
          </a:prstGeom>
        </p:spPr>
      </p:pic>
    </p:spTree>
    <p:extLst>
      <p:ext uri="{BB962C8B-B14F-4D97-AF65-F5344CB8AC3E}">
        <p14:creationId xmlns:p14="http://schemas.microsoft.com/office/powerpoint/2010/main" val="1530428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596A95-7E01-4A7B-BF1D-B68AA9983C3D}"/>
              </a:ext>
            </a:extLst>
          </p:cNvPr>
          <p:cNvSpPr/>
          <p:nvPr/>
        </p:nvSpPr>
        <p:spPr>
          <a:xfrm>
            <a:off x="0" y="0"/>
            <a:ext cx="914400" cy="914400"/>
          </a:xfrm>
          <a:prstGeom prst="rect">
            <a:avLst/>
          </a:prstGeom>
          <a:solidFill>
            <a:srgbClr val="F8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Picture Placeholder 14">
            <a:extLst>
              <a:ext uri="{FF2B5EF4-FFF2-40B4-BE49-F238E27FC236}">
                <a16:creationId xmlns:a16="http://schemas.microsoft.com/office/drawing/2014/main" id="{690DC9C5-AFFA-4651-BCA0-ADCC51A61D94}"/>
              </a:ext>
            </a:extLst>
          </p:cNvPr>
          <p:cNvSpPr>
            <a:spLocks noGrp="1"/>
          </p:cNvSpPr>
          <p:nvPr>
            <p:ph type="pic" sz="quarter" idx="13"/>
          </p:nvPr>
        </p:nvSpPr>
        <p:spPr>
          <a:xfrm>
            <a:off x="6270170" y="0"/>
            <a:ext cx="5921827" cy="6858002"/>
          </a:xfrm>
          <a:custGeom>
            <a:avLst/>
            <a:gdLst>
              <a:gd name="connsiteX0" fmla="*/ 3252273 w 6378650"/>
              <a:gd name="connsiteY0" fmla="*/ 3553098 h 6858002"/>
              <a:gd name="connsiteX1" fmla="*/ 6378650 w 6378650"/>
              <a:gd name="connsiteY1" fmla="*/ 3553098 h 6858002"/>
              <a:gd name="connsiteX2" fmla="*/ 6378650 w 6378650"/>
              <a:gd name="connsiteY2" fmla="*/ 6858002 h 6858002"/>
              <a:gd name="connsiteX3" fmla="*/ 3252273 w 6378650"/>
              <a:gd name="connsiteY3" fmla="*/ 6858002 h 6858002"/>
              <a:gd name="connsiteX4" fmla="*/ 0 w 6378650"/>
              <a:gd name="connsiteY4" fmla="*/ 3553098 h 6858002"/>
              <a:gd name="connsiteX5" fmla="*/ 3126377 w 6378650"/>
              <a:gd name="connsiteY5" fmla="*/ 3553098 h 6858002"/>
              <a:gd name="connsiteX6" fmla="*/ 3126377 w 6378650"/>
              <a:gd name="connsiteY6" fmla="*/ 6858002 h 6858002"/>
              <a:gd name="connsiteX7" fmla="*/ 0 w 6378650"/>
              <a:gd name="connsiteY7" fmla="*/ 6858002 h 6858002"/>
              <a:gd name="connsiteX8" fmla="*/ 0 w 6378650"/>
              <a:gd name="connsiteY8" fmla="*/ 0 h 6858002"/>
              <a:gd name="connsiteX9" fmla="*/ 3126377 w 6378650"/>
              <a:gd name="connsiteY9" fmla="*/ 0 h 6858002"/>
              <a:gd name="connsiteX10" fmla="*/ 3126377 w 6378650"/>
              <a:gd name="connsiteY10" fmla="*/ 3429001 h 6858002"/>
              <a:gd name="connsiteX11" fmla="*/ 0 w 6378650"/>
              <a:gd name="connsiteY11" fmla="*/ 3429001 h 6858002"/>
              <a:gd name="connsiteX12" fmla="*/ 3252273 w 6378650"/>
              <a:gd name="connsiteY12" fmla="*/ 0 h 6858002"/>
              <a:gd name="connsiteX13" fmla="*/ 6378650 w 6378650"/>
              <a:gd name="connsiteY13" fmla="*/ 0 h 6858002"/>
              <a:gd name="connsiteX14" fmla="*/ 6378650 w 6378650"/>
              <a:gd name="connsiteY14" fmla="*/ 3429000 h 6858002"/>
              <a:gd name="connsiteX15" fmla="*/ 3252273 w 6378650"/>
              <a:gd name="connsiteY15" fmla="*/ 342900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78650" h="6858002">
                <a:moveTo>
                  <a:pt x="3252273" y="3553098"/>
                </a:moveTo>
                <a:lnTo>
                  <a:pt x="6378650" y="3553098"/>
                </a:lnTo>
                <a:lnTo>
                  <a:pt x="6378650" y="6858002"/>
                </a:lnTo>
                <a:lnTo>
                  <a:pt x="3252273" y="6858002"/>
                </a:lnTo>
                <a:close/>
                <a:moveTo>
                  <a:pt x="0" y="3553098"/>
                </a:moveTo>
                <a:lnTo>
                  <a:pt x="3126377" y="3553098"/>
                </a:lnTo>
                <a:lnTo>
                  <a:pt x="3126377" y="6858002"/>
                </a:lnTo>
                <a:lnTo>
                  <a:pt x="0" y="6858002"/>
                </a:lnTo>
                <a:close/>
                <a:moveTo>
                  <a:pt x="0" y="0"/>
                </a:moveTo>
                <a:lnTo>
                  <a:pt x="3126377" y="0"/>
                </a:lnTo>
                <a:lnTo>
                  <a:pt x="3126377" y="3429001"/>
                </a:lnTo>
                <a:lnTo>
                  <a:pt x="0" y="3429001"/>
                </a:lnTo>
                <a:close/>
                <a:moveTo>
                  <a:pt x="3252273" y="0"/>
                </a:moveTo>
                <a:lnTo>
                  <a:pt x="6378650" y="0"/>
                </a:lnTo>
                <a:lnTo>
                  <a:pt x="6378650" y="3429000"/>
                </a:lnTo>
                <a:lnTo>
                  <a:pt x="3252273" y="3429000"/>
                </a:lnTo>
                <a:close/>
              </a:path>
            </a:pathLst>
          </a:custGeom>
          <a:pattFill prst="pct5">
            <a:fgClr>
              <a:schemeClr val="accent1"/>
            </a:fgClr>
            <a:bgClr>
              <a:schemeClr val="bg1"/>
            </a:bgClr>
          </a:pattFill>
        </p:spPr>
        <p:txBody>
          <a:bodyPr wrap="square">
            <a:noAutofit/>
          </a:bodyPr>
          <a:lstStyle>
            <a:lvl1pPr>
              <a:defRPr sz="1400"/>
            </a:lvl1pPr>
          </a:lstStyle>
          <a:p>
            <a:endParaRPr lang="en-ID"/>
          </a:p>
        </p:txBody>
      </p:sp>
      <p:pic>
        <p:nvPicPr>
          <p:cNvPr id="7" name="Graphic 19">
            <a:extLst>
              <a:ext uri="{FF2B5EF4-FFF2-40B4-BE49-F238E27FC236}">
                <a16:creationId xmlns:a16="http://schemas.microsoft.com/office/drawing/2014/main" id="{DBB09EE4-DFA1-B54D-A53F-1CA66C95D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895" y="133846"/>
            <a:ext cx="662609" cy="662609"/>
          </a:xfrm>
          <a:prstGeom prst="rect">
            <a:avLst/>
          </a:prstGeom>
        </p:spPr>
      </p:pic>
    </p:spTree>
    <p:extLst>
      <p:ext uri="{BB962C8B-B14F-4D97-AF65-F5344CB8AC3E}">
        <p14:creationId xmlns:p14="http://schemas.microsoft.com/office/powerpoint/2010/main" val="136333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3EB35C2-30AB-43D2-A51F-1857493E96A2}"/>
              </a:ext>
            </a:extLst>
          </p:cNvPr>
          <p:cNvSpPr>
            <a:spLocks noGrp="1"/>
          </p:cNvSpPr>
          <p:nvPr>
            <p:ph type="pic" sz="quarter" idx="11"/>
          </p:nvPr>
        </p:nvSpPr>
        <p:spPr>
          <a:xfrm>
            <a:off x="0" y="0"/>
            <a:ext cx="5367878" cy="6858000"/>
          </a:xfrm>
          <a:custGeom>
            <a:avLst/>
            <a:gdLst>
              <a:gd name="connsiteX0" fmla="*/ 1927992 w 5367878"/>
              <a:gd name="connsiteY0" fmla="*/ 0 h 6858000"/>
              <a:gd name="connsiteX1" fmla="*/ 5367878 w 5367878"/>
              <a:gd name="connsiteY1" fmla="*/ 0 h 6858000"/>
              <a:gd name="connsiteX2" fmla="*/ 5367878 w 5367878"/>
              <a:gd name="connsiteY2" fmla="*/ 6858000 h 6858000"/>
              <a:gd name="connsiteX3" fmla="*/ 1927992 w 5367878"/>
              <a:gd name="connsiteY3" fmla="*/ 6858000 h 6858000"/>
              <a:gd name="connsiteX4" fmla="*/ 0 w 5367878"/>
              <a:gd name="connsiteY4" fmla="*/ 0 h 6858000"/>
              <a:gd name="connsiteX5" fmla="*/ 1802096 w 5367878"/>
              <a:gd name="connsiteY5" fmla="*/ 0 h 6858000"/>
              <a:gd name="connsiteX6" fmla="*/ 1802096 w 5367878"/>
              <a:gd name="connsiteY6" fmla="*/ 6858000 h 6858000"/>
              <a:gd name="connsiteX7" fmla="*/ 0 w 5367878"/>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7878" h="6858000">
                <a:moveTo>
                  <a:pt x="1927992" y="0"/>
                </a:moveTo>
                <a:lnTo>
                  <a:pt x="5367878" y="0"/>
                </a:lnTo>
                <a:lnTo>
                  <a:pt x="5367878" y="6858000"/>
                </a:lnTo>
                <a:lnTo>
                  <a:pt x="1927992" y="6858000"/>
                </a:lnTo>
                <a:close/>
                <a:moveTo>
                  <a:pt x="0" y="0"/>
                </a:moveTo>
                <a:lnTo>
                  <a:pt x="1802096" y="0"/>
                </a:lnTo>
                <a:lnTo>
                  <a:pt x="1802096" y="6858000"/>
                </a:lnTo>
                <a:lnTo>
                  <a:pt x="0" y="6858000"/>
                </a:lnTo>
                <a:close/>
              </a:path>
            </a:pathLst>
          </a:custGeom>
          <a:pattFill prst="pct5">
            <a:fgClr>
              <a:schemeClr val="accent1"/>
            </a:fgClr>
            <a:bgClr>
              <a:schemeClr val="bg1"/>
            </a:bgClr>
          </a:pattFill>
        </p:spPr>
        <p:txBody>
          <a:bodyPr wrap="square">
            <a:noAutofit/>
          </a:bodyPr>
          <a:lstStyle>
            <a:lvl1pPr>
              <a:defRPr sz="1400"/>
            </a:lvl1pPr>
          </a:lstStyle>
          <a:p>
            <a:endParaRPr lang="en-ID"/>
          </a:p>
        </p:txBody>
      </p:sp>
      <p:sp>
        <p:nvSpPr>
          <p:cNvPr id="12" name="Rectangle 11">
            <a:extLst>
              <a:ext uri="{FF2B5EF4-FFF2-40B4-BE49-F238E27FC236}">
                <a16:creationId xmlns:a16="http://schemas.microsoft.com/office/drawing/2014/main" id="{42D0D8C3-488D-4DA5-87CA-D670C260C211}"/>
              </a:ext>
            </a:extLst>
          </p:cNvPr>
          <p:cNvSpPr/>
          <p:nvPr/>
        </p:nvSpPr>
        <p:spPr>
          <a:xfrm>
            <a:off x="11277600" y="0"/>
            <a:ext cx="914400" cy="914400"/>
          </a:xfrm>
          <a:prstGeom prst="rect">
            <a:avLst/>
          </a:prstGeom>
          <a:solidFill>
            <a:srgbClr val="F8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8" name="Graphic 19">
            <a:extLst>
              <a:ext uri="{FF2B5EF4-FFF2-40B4-BE49-F238E27FC236}">
                <a16:creationId xmlns:a16="http://schemas.microsoft.com/office/drawing/2014/main" id="{623671EB-C706-644E-B846-082C934B2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3495" y="125895"/>
            <a:ext cx="662609" cy="662609"/>
          </a:xfrm>
          <a:prstGeom prst="rect">
            <a:avLst/>
          </a:prstGeom>
        </p:spPr>
      </p:pic>
    </p:spTree>
    <p:extLst>
      <p:ext uri="{BB962C8B-B14F-4D97-AF65-F5344CB8AC3E}">
        <p14:creationId xmlns:p14="http://schemas.microsoft.com/office/powerpoint/2010/main" val="2179426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9BF25F54-7410-4570-A37D-5FFEEFB9B0EA}"/>
              </a:ext>
            </a:extLst>
          </p:cNvPr>
          <p:cNvSpPr>
            <a:spLocks noGrp="1"/>
          </p:cNvSpPr>
          <p:nvPr>
            <p:ph type="pic" sz="quarter" idx="10"/>
          </p:nvPr>
        </p:nvSpPr>
        <p:spPr>
          <a:xfrm>
            <a:off x="6096000" y="0"/>
            <a:ext cx="6096000" cy="6858000"/>
          </a:xfrm>
          <a:custGeom>
            <a:avLst/>
            <a:gdLst>
              <a:gd name="connsiteX0" fmla="*/ 2469321 w 6096000"/>
              <a:gd name="connsiteY0" fmla="*/ 3772936 h 6858000"/>
              <a:gd name="connsiteX1" fmla="*/ 2567281 w 6096000"/>
              <a:gd name="connsiteY1" fmla="*/ 3946176 h 6858000"/>
              <a:gd name="connsiteX2" fmla="*/ 2577696 w 6096000"/>
              <a:gd name="connsiteY2" fmla="*/ 3958092 h 6858000"/>
              <a:gd name="connsiteX3" fmla="*/ 2099678 w 6096000"/>
              <a:gd name="connsiteY3" fmla="*/ 4495862 h 6858000"/>
              <a:gd name="connsiteX4" fmla="*/ 2038818 w 6096000"/>
              <a:gd name="connsiteY4" fmla="*/ 4430850 h 6858000"/>
              <a:gd name="connsiteX5" fmla="*/ 1865988 w 6096000"/>
              <a:gd name="connsiteY5" fmla="*/ 4122694 h 6858000"/>
              <a:gd name="connsiteX6" fmla="*/ 2924859 w 6096000"/>
              <a:gd name="connsiteY6" fmla="*/ 3567534 h 6858000"/>
              <a:gd name="connsiteX7" fmla="*/ 3051801 w 6096000"/>
              <a:gd name="connsiteY7" fmla="*/ 3603146 h 6858000"/>
              <a:gd name="connsiteX8" fmla="*/ 3382517 w 6096000"/>
              <a:gd name="connsiteY8" fmla="*/ 3730309 h 6858000"/>
              <a:gd name="connsiteX9" fmla="*/ 3527339 w 6096000"/>
              <a:gd name="connsiteY9" fmla="*/ 3947815 h 6858000"/>
              <a:gd name="connsiteX10" fmla="*/ 3444271 w 6096000"/>
              <a:gd name="connsiteY10" fmla="*/ 4116683 h 6858000"/>
              <a:gd name="connsiteX11" fmla="*/ 3112001 w 6096000"/>
              <a:gd name="connsiteY11" fmla="*/ 4197018 h 6858000"/>
              <a:gd name="connsiteX12" fmla="*/ 2702129 w 6096000"/>
              <a:gd name="connsiteY12" fmla="*/ 4080067 h 6858000"/>
              <a:gd name="connsiteX13" fmla="*/ 2630094 w 6096000"/>
              <a:gd name="connsiteY13" fmla="*/ 4018040 h 6858000"/>
              <a:gd name="connsiteX14" fmla="*/ 2577696 w 6096000"/>
              <a:gd name="connsiteY14" fmla="*/ 3958092 h 6858000"/>
              <a:gd name="connsiteX15" fmla="*/ 3020190 w 6096000"/>
              <a:gd name="connsiteY15" fmla="*/ 1696248 h 6858000"/>
              <a:gd name="connsiteX16" fmla="*/ 3684730 w 6096000"/>
              <a:gd name="connsiteY16" fmla="*/ 1872766 h 6858000"/>
              <a:gd name="connsiteX17" fmla="*/ 4047570 w 6096000"/>
              <a:gd name="connsiteY17" fmla="*/ 2227870 h 6858000"/>
              <a:gd name="connsiteX18" fmla="*/ 4074379 w 6096000"/>
              <a:gd name="connsiteY18" fmla="*/ 2274324 h 6858000"/>
              <a:gd name="connsiteX19" fmla="*/ 3795107 w 6096000"/>
              <a:gd name="connsiteY19" fmla="*/ 2588504 h 6858000"/>
              <a:gd name="connsiteX20" fmla="*/ 3549199 w 6096000"/>
              <a:gd name="connsiteY20" fmla="*/ 2732406 h 6858000"/>
              <a:gd name="connsiteX21" fmla="*/ 3350274 w 6096000"/>
              <a:gd name="connsiteY21" fmla="*/ 2473367 h 6858000"/>
              <a:gd name="connsiteX22" fmla="*/ 3020190 w 6096000"/>
              <a:gd name="connsiteY22" fmla="*/ 2378276 h 6858000"/>
              <a:gd name="connsiteX23" fmla="*/ 2774266 w 6096000"/>
              <a:gd name="connsiteY23" fmla="*/ 2448228 h 6858000"/>
              <a:gd name="connsiteX24" fmla="*/ 2692292 w 6096000"/>
              <a:gd name="connsiteY24" fmla="*/ 2609991 h 6858000"/>
              <a:gd name="connsiteX25" fmla="*/ 2789022 w 6096000"/>
              <a:gd name="connsiteY25" fmla="*/ 2798532 h 6858000"/>
              <a:gd name="connsiteX26" fmla="*/ 3243160 w 6096000"/>
              <a:gd name="connsiteY26" fmla="*/ 2990353 h 6858000"/>
              <a:gd name="connsiteX27" fmla="*/ 3395182 w 6096000"/>
              <a:gd name="connsiteY27" fmla="*/ 3038421 h 6858000"/>
              <a:gd name="connsiteX28" fmla="*/ 2924859 w 6096000"/>
              <a:gd name="connsiteY28" fmla="*/ 3567534 h 6858000"/>
              <a:gd name="connsiteX29" fmla="*/ 2893402 w 6096000"/>
              <a:gd name="connsiteY29" fmla="*/ 3558709 h 6858000"/>
              <a:gd name="connsiteX30" fmla="*/ 2457824 w 6096000"/>
              <a:gd name="connsiteY30" fmla="*/ 3391117 h 6858000"/>
              <a:gd name="connsiteX31" fmla="*/ 2125230 w 6096000"/>
              <a:gd name="connsiteY31" fmla="*/ 3101109 h 6858000"/>
              <a:gd name="connsiteX32" fmla="*/ 1992775 w 6096000"/>
              <a:gd name="connsiteY32" fmla="*/ 2627479 h 6858000"/>
              <a:gd name="connsiteX33" fmla="*/ 2141584 w 6096000"/>
              <a:gd name="connsiteY33" fmla="*/ 2123730 h 6858000"/>
              <a:gd name="connsiteX34" fmla="*/ 2518708 w 6096000"/>
              <a:gd name="connsiteY34" fmla="*/ 1806519 h 6858000"/>
              <a:gd name="connsiteX35" fmla="*/ 3020190 w 6096000"/>
              <a:gd name="connsiteY35" fmla="*/ 1696248 h 6858000"/>
              <a:gd name="connsiteX36" fmla="*/ 6096000 w 6096000"/>
              <a:gd name="connsiteY36" fmla="*/ 0 h 6858000"/>
              <a:gd name="connsiteX37" fmla="*/ 6096000 w 6096000"/>
              <a:gd name="connsiteY37" fmla="*/ 6858000 h 6858000"/>
              <a:gd name="connsiteX38" fmla="*/ 0 w 6096000"/>
              <a:gd name="connsiteY38" fmla="*/ 6858000 h 6858000"/>
              <a:gd name="connsiteX39" fmla="*/ 2099678 w 6096000"/>
              <a:gd name="connsiteY39" fmla="*/ 4495862 h 6858000"/>
              <a:gd name="connsiteX40" fmla="*/ 2158740 w 6096000"/>
              <a:gd name="connsiteY40" fmla="*/ 4558952 h 6858000"/>
              <a:gd name="connsiteX41" fmla="*/ 2301000 w 6096000"/>
              <a:gd name="connsiteY41" fmla="*/ 4669737 h 6858000"/>
              <a:gd name="connsiteX42" fmla="*/ 3090141 w 6096000"/>
              <a:gd name="connsiteY42" fmla="*/ 4879046 h 6858000"/>
              <a:gd name="connsiteX43" fmla="*/ 3907701 w 6096000"/>
              <a:gd name="connsiteY43" fmla="*/ 4630390 h 6858000"/>
              <a:gd name="connsiteX44" fmla="*/ 4226855 w 6096000"/>
              <a:gd name="connsiteY44" fmla="*/ 3939071 h 6858000"/>
              <a:gd name="connsiteX45" fmla="*/ 4074808 w 6096000"/>
              <a:gd name="connsiteY45" fmla="*/ 3436618 h 6858000"/>
              <a:gd name="connsiteX46" fmla="*/ 3704161 w 6096000"/>
              <a:gd name="connsiteY46" fmla="*/ 3154706 h 6858000"/>
              <a:gd name="connsiteX47" fmla="*/ 3476939 w 6096000"/>
              <a:gd name="connsiteY47" fmla="*/ 3064271 h 6858000"/>
              <a:gd name="connsiteX48" fmla="*/ 3395182 w 6096000"/>
              <a:gd name="connsiteY48" fmla="*/ 3038421 h 6858000"/>
              <a:gd name="connsiteX49" fmla="*/ 3795107 w 6096000"/>
              <a:gd name="connsiteY49" fmla="*/ 2588504 h 6858000"/>
              <a:gd name="connsiteX50" fmla="*/ 4139416 w 6096000"/>
              <a:gd name="connsiteY50" fmla="*/ 2387020 h 6858000"/>
              <a:gd name="connsiteX51" fmla="*/ 4074379 w 6096000"/>
              <a:gd name="connsiteY51" fmla="*/ 22743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96000" h="6858000">
                <a:moveTo>
                  <a:pt x="2469321" y="3772936"/>
                </a:moveTo>
                <a:cubicBezTo>
                  <a:pt x="2495826" y="3837241"/>
                  <a:pt x="2528479" y="3894987"/>
                  <a:pt x="2567281" y="3946176"/>
                </a:cubicBezTo>
                <a:lnTo>
                  <a:pt x="2577696" y="3958092"/>
                </a:lnTo>
                <a:lnTo>
                  <a:pt x="2099678" y="4495862"/>
                </a:lnTo>
                <a:lnTo>
                  <a:pt x="2038818" y="4430850"/>
                </a:lnTo>
                <a:cubicBezTo>
                  <a:pt x="1966316" y="4339676"/>
                  <a:pt x="1908706" y="4236958"/>
                  <a:pt x="1865988" y="4122694"/>
                </a:cubicBezTo>
                <a:close/>
                <a:moveTo>
                  <a:pt x="2924859" y="3567534"/>
                </a:moveTo>
                <a:lnTo>
                  <a:pt x="3051801" y="3603146"/>
                </a:lnTo>
                <a:cubicBezTo>
                  <a:pt x="3198160" y="3647071"/>
                  <a:pt x="3308398" y="3689459"/>
                  <a:pt x="3382517" y="3730309"/>
                </a:cubicBezTo>
                <a:cubicBezTo>
                  <a:pt x="3481342" y="3784777"/>
                  <a:pt x="3529616" y="3857279"/>
                  <a:pt x="3527339" y="3947815"/>
                </a:cubicBezTo>
                <a:cubicBezTo>
                  <a:pt x="3530800" y="4009843"/>
                  <a:pt x="3503111" y="4066132"/>
                  <a:pt x="3444271" y="4116683"/>
                </a:cubicBezTo>
                <a:cubicBezTo>
                  <a:pt x="3385432" y="4167234"/>
                  <a:pt x="3274675" y="4194012"/>
                  <a:pt x="3112001" y="4197018"/>
                </a:cubicBezTo>
                <a:cubicBezTo>
                  <a:pt x="2940948" y="4195196"/>
                  <a:pt x="2804324" y="4156213"/>
                  <a:pt x="2702129" y="4080067"/>
                </a:cubicBezTo>
                <a:cubicBezTo>
                  <a:pt x="2676580" y="4061031"/>
                  <a:pt x="2652569" y="4040355"/>
                  <a:pt x="2630094" y="4018040"/>
                </a:cubicBezTo>
                <a:lnTo>
                  <a:pt x="2577696" y="3958092"/>
                </a:lnTo>
                <a:close/>
                <a:moveTo>
                  <a:pt x="3020190" y="1696248"/>
                </a:moveTo>
                <a:cubicBezTo>
                  <a:pt x="3272854" y="1696886"/>
                  <a:pt x="3494367" y="1755725"/>
                  <a:pt x="3684730" y="1872766"/>
                </a:cubicBezTo>
                <a:cubicBezTo>
                  <a:pt x="3827502" y="1960548"/>
                  <a:pt x="3948449" y="2078915"/>
                  <a:pt x="4047570" y="2227870"/>
                </a:cubicBezTo>
                <a:lnTo>
                  <a:pt x="4074379" y="2274324"/>
                </a:lnTo>
                <a:lnTo>
                  <a:pt x="3795107" y="2588504"/>
                </a:lnTo>
                <a:lnTo>
                  <a:pt x="3549199" y="2732406"/>
                </a:lnTo>
                <a:cubicBezTo>
                  <a:pt x="3498739" y="2622014"/>
                  <a:pt x="3432431" y="2535667"/>
                  <a:pt x="3350274" y="2473367"/>
                </a:cubicBezTo>
                <a:cubicBezTo>
                  <a:pt x="3268117" y="2411066"/>
                  <a:pt x="3158089" y="2379369"/>
                  <a:pt x="3020190" y="2378276"/>
                </a:cubicBezTo>
                <a:cubicBezTo>
                  <a:pt x="2910890" y="2380280"/>
                  <a:pt x="2828916" y="2403597"/>
                  <a:pt x="2774266" y="2448228"/>
                </a:cubicBezTo>
                <a:cubicBezTo>
                  <a:pt x="2719616" y="2492858"/>
                  <a:pt x="2692292" y="2546779"/>
                  <a:pt x="2692292" y="2609991"/>
                </a:cubicBezTo>
                <a:cubicBezTo>
                  <a:pt x="2685460" y="2678030"/>
                  <a:pt x="2717704" y="2740877"/>
                  <a:pt x="2789022" y="2798532"/>
                </a:cubicBezTo>
                <a:cubicBezTo>
                  <a:pt x="2860340" y="2856188"/>
                  <a:pt x="3011719" y="2920128"/>
                  <a:pt x="3243160" y="2990353"/>
                </a:cubicBezTo>
                <a:lnTo>
                  <a:pt x="3395182" y="3038421"/>
                </a:lnTo>
                <a:lnTo>
                  <a:pt x="2924859" y="3567534"/>
                </a:lnTo>
                <a:lnTo>
                  <a:pt x="2893402" y="3558709"/>
                </a:lnTo>
                <a:cubicBezTo>
                  <a:pt x="2739142" y="3518147"/>
                  <a:pt x="2593949" y="3462283"/>
                  <a:pt x="2457824" y="3391117"/>
                </a:cubicBezTo>
                <a:cubicBezTo>
                  <a:pt x="2321699" y="3319951"/>
                  <a:pt x="2210834" y="3223282"/>
                  <a:pt x="2125230" y="3101109"/>
                </a:cubicBezTo>
                <a:cubicBezTo>
                  <a:pt x="2039626" y="2978937"/>
                  <a:pt x="1995474" y="2821060"/>
                  <a:pt x="1992775" y="2627479"/>
                </a:cubicBezTo>
                <a:cubicBezTo>
                  <a:pt x="1995663" y="2430173"/>
                  <a:pt x="2045266" y="2262257"/>
                  <a:pt x="2141584" y="2123730"/>
                </a:cubicBezTo>
                <a:cubicBezTo>
                  <a:pt x="2237903" y="1985203"/>
                  <a:pt x="2363611" y="1879466"/>
                  <a:pt x="2518708" y="1806519"/>
                </a:cubicBezTo>
                <a:cubicBezTo>
                  <a:pt x="2673805" y="1733572"/>
                  <a:pt x="2840966" y="1696815"/>
                  <a:pt x="3020190" y="1696248"/>
                </a:cubicBezTo>
                <a:close/>
                <a:moveTo>
                  <a:pt x="6096000" y="0"/>
                </a:moveTo>
                <a:lnTo>
                  <a:pt x="6096000" y="6858000"/>
                </a:lnTo>
                <a:lnTo>
                  <a:pt x="0" y="6858000"/>
                </a:lnTo>
                <a:lnTo>
                  <a:pt x="2099678" y="4495862"/>
                </a:lnTo>
                <a:lnTo>
                  <a:pt x="2158740" y="4558952"/>
                </a:lnTo>
                <a:cubicBezTo>
                  <a:pt x="2202437" y="4598767"/>
                  <a:pt x="2249857" y="4635695"/>
                  <a:pt x="2301000" y="4669737"/>
                </a:cubicBezTo>
                <a:cubicBezTo>
                  <a:pt x="2505572" y="4805906"/>
                  <a:pt x="2768619" y="4875676"/>
                  <a:pt x="3090141" y="4879046"/>
                </a:cubicBezTo>
                <a:cubicBezTo>
                  <a:pt x="3428241" y="4876769"/>
                  <a:pt x="3700760" y="4793883"/>
                  <a:pt x="3907701" y="4630390"/>
                </a:cubicBezTo>
                <a:cubicBezTo>
                  <a:pt x="4114641" y="4466896"/>
                  <a:pt x="4221026" y="4236457"/>
                  <a:pt x="4226855" y="3939071"/>
                </a:cubicBezTo>
                <a:cubicBezTo>
                  <a:pt x="4223292" y="3726248"/>
                  <a:pt x="4172610" y="3558763"/>
                  <a:pt x="4074808" y="3436618"/>
                </a:cubicBezTo>
                <a:cubicBezTo>
                  <a:pt x="3977004" y="3314473"/>
                  <a:pt x="3853456" y="3220502"/>
                  <a:pt x="3704161" y="3154706"/>
                </a:cubicBezTo>
                <a:cubicBezTo>
                  <a:pt x="3629513" y="3121809"/>
                  <a:pt x="3553773" y="3091664"/>
                  <a:pt x="3476939" y="3064271"/>
                </a:cubicBezTo>
                <a:lnTo>
                  <a:pt x="3395182" y="3038421"/>
                </a:lnTo>
                <a:lnTo>
                  <a:pt x="3795107" y="2588504"/>
                </a:lnTo>
                <a:lnTo>
                  <a:pt x="4139416" y="2387020"/>
                </a:lnTo>
                <a:lnTo>
                  <a:pt x="4074379" y="2274324"/>
                </a:lnTo>
                <a:close/>
              </a:path>
            </a:pathLst>
          </a:custGeom>
          <a:pattFill prst="pct5">
            <a:fgClr>
              <a:schemeClr val="accent1"/>
            </a:fgClr>
            <a:bgClr>
              <a:schemeClr val="bg1"/>
            </a:bgClr>
          </a:pattFill>
        </p:spPr>
        <p:txBody>
          <a:bodyPr wrap="square">
            <a:noAutofit/>
          </a:bodyPr>
          <a:lstStyle>
            <a:lvl1pPr>
              <a:defRPr sz="1400"/>
            </a:lvl1pPr>
          </a:lstStyle>
          <a:p>
            <a:endParaRPr lang="en-ID"/>
          </a:p>
        </p:txBody>
      </p:sp>
      <p:sp>
        <p:nvSpPr>
          <p:cNvPr id="10" name="Rectangle 9">
            <a:extLst>
              <a:ext uri="{FF2B5EF4-FFF2-40B4-BE49-F238E27FC236}">
                <a16:creationId xmlns:a16="http://schemas.microsoft.com/office/drawing/2014/main" id="{B64CC9A5-10F6-42BD-BF90-3FD41E63B140}"/>
              </a:ext>
            </a:extLst>
          </p:cNvPr>
          <p:cNvSpPr/>
          <p:nvPr/>
        </p:nvSpPr>
        <p:spPr>
          <a:xfrm>
            <a:off x="0" y="0"/>
            <a:ext cx="914400" cy="914400"/>
          </a:xfrm>
          <a:prstGeom prst="rect">
            <a:avLst/>
          </a:prstGeom>
          <a:solidFill>
            <a:srgbClr val="F8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7" name="Graphic 19">
            <a:extLst>
              <a:ext uri="{FF2B5EF4-FFF2-40B4-BE49-F238E27FC236}">
                <a16:creationId xmlns:a16="http://schemas.microsoft.com/office/drawing/2014/main" id="{F8D4C945-A730-3046-8374-A0EB811586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895" y="133846"/>
            <a:ext cx="662609" cy="662609"/>
          </a:xfrm>
          <a:prstGeom prst="rect">
            <a:avLst/>
          </a:prstGeom>
        </p:spPr>
      </p:pic>
    </p:spTree>
    <p:extLst>
      <p:ext uri="{BB962C8B-B14F-4D97-AF65-F5344CB8AC3E}">
        <p14:creationId xmlns:p14="http://schemas.microsoft.com/office/powerpoint/2010/main" val="869167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DFD2056-EDC4-4EB6-A45A-E01CDCAB570F}"/>
              </a:ext>
            </a:extLst>
          </p:cNvPr>
          <p:cNvSpPr>
            <a:spLocks noGrp="1"/>
          </p:cNvSpPr>
          <p:nvPr>
            <p:ph type="pic" sz="quarter" idx="10"/>
          </p:nvPr>
        </p:nvSpPr>
        <p:spPr>
          <a:xfrm>
            <a:off x="0" y="0"/>
            <a:ext cx="6096000" cy="6858000"/>
          </a:xfrm>
          <a:custGeom>
            <a:avLst/>
            <a:gdLst>
              <a:gd name="connsiteX0" fmla="*/ 1648327 w 6096000"/>
              <a:gd name="connsiteY0" fmla="*/ 1854368 h 6858000"/>
              <a:gd name="connsiteX1" fmla="*/ 2464079 w 6096000"/>
              <a:gd name="connsiteY1" fmla="*/ 2772089 h 6858000"/>
              <a:gd name="connsiteX2" fmla="*/ 2153405 w 6096000"/>
              <a:gd name="connsiteY2" fmla="*/ 3899723 h 6858000"/>
              <a:gd name="connsiteX3" fmla="*/ 2743621 w 6096000"/>
              <a:gd name="connsiteY3" fmla="*/ 1757456 h 6858000"/>
              <a:gd name="connsiteX4" fmla="*/ 3311978 w 6096000"/>
              <a:gd name="connsiteY4" fmla="*/ 1757456 h 6858000"/>
              <a:gd name="connsiteX5" fmla="*/ 3902195 w 6096000"/>
              <a:gd name="connsiteY5" fmla="*/ 3899723 h 6858000"/>
              <a:gd name="connsiteX6" fmla="*/ 4431204 w 6096000"/>
              <a:gd name="connsiteY6" fmla="*/ 1757456 h 6858000"/>
              <a:gd name="connsiteX7" fmla="*/ 5165696 w 6096000"/>
              <a:gd name="connsiteY7" fmla="*/ 1757456 h 6858000"/>
              <a:gd name="connsiteX8" fmla="*/ 4321904 w 6096000"/>
              <a:gd name="connsiteY8" fmla="*/ 4817838 h 6858000"/>
              <a:gd name="connsiteX9" fmla="*/ 4282523 w 6096000"/>
              <a:gd name="connsiteY9" fmla="*/ 4817838 h 6858000"/>
              <a:gd name="connsiteX10" fmla="*/ 3185563 w 6096000"/>
              <a:gd name="connsiteY10" fmla="*/ 3583758 h 6858000"/>
              <a:gd name="connsiteX11" fmla="*/ 3027800 w 6096000"/>
              <a:gd name="connsiteY11" fmla="*/ 3012212 h 6858000"/>
              <a:gd name="connsiteX12" fmla="*/ 2944801 w 6096000"/>
              <a:gd name="connsiteY12" fmla="*/ 3312901 h 6858000"/>
              <a:gd name="connsiteX13" fmla="*/ 2464079 w 6096000"/>
              <a:gd name="connsiteY13" fmla="*/ 2772089 h 6858000"/>
              <a:gd name="connsiteX14" fmla="*/ 1562183 w 6096000"/>
              <a:gd name="connsiteY14" fmla="*/ 1757456 h 6858000"/>
              <a:gd name="connsiteX15" fmla="*/ 1624396 w 6096000"/>
              <a:gd name="connsiteY15" fmla="*/ 1757456 h 6858000"/>
              <a:gd name="connsiteX16" fmla="*/ 1648327 w 6096000"/>
              <a:gd name="connsiteY16" fmla="*/ 1854368 h 6858000"/>
              <a:gd name="connsiteX17" fmla="*/ 0 w 6096000"/>
              <a:gd name="connsiteY17" fmla="*/ 0 h 6858000"/>
              <a:gd name="connsiteX18" fmla="*/ 1562183 w 6096000"/>
              <a:gd name="connsiteY18" fmla="*/ 1757456 h 6858000"/>
              <a:gd name="connsiteX19" fmla="*/ 889904 w 6096000"/>
              <a:gd name="connsiteY19" fmla="*/ 1757456 h 6858000"/>
              <a:gd name="connsiteX20" fmla="*/ 1733695 w 6096000"/>
              <a:gd name="connsiteY20" fmla="*/ 4817838 h 6858000"/>
              <a:gd name="connsiteX21" fmla="*/ 2529395 w 6096000"/>
              <a:gd name="connsiteY21" fmla="*/ 4817838 h 6858000"/>
              <a:gd name="connsiteX22" fmla="*/ 2944801 w 6096000"/>
              <a:gd name="connsiteY22" fmla="*/ 3312901 h 6858000"/>
              <a:gd name="connsiteX23" fmla="*/ 3185563 w 6096000"/>
              <a:gd name="connsiteY23" fmla="*/ 3583758 h 6858000"/>
              <a:gd name="connsiteX24" fmla="*/ 3526205 w 6096000"/>
              <a:gd name="connsiteY24" fmla="*/ 4817838 h 6858000"/>
              <a:gd name="connsiteX25" fmla="*/ 4282523 w 6096000"/>
              <a:gd name="connsiteY25" fmla="*/ 4817838 h 6858000"/>
              <a:gd name="connsiteX26" fmla="*/ 6096000 w 6096000"/>
              <a:gd name="connsiteY26" fmla="*/ 6858000 h 6858000"/>
              <a:gd name="connsiteX27" fmla="*/ 0 w 6096000"/>
              <a:gd name="connsiteY2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96000" h="6858000">
                <a:moveTo>
                  <a:pt x="1648327" y="1854368"/>
                </a:moveTo>
                <a:lnTo>
                  <a:pt x="2464079" y="2772089"/>
                </a:lnTo>
                <a:lnTo>
                  <a:pt x="2153405" y="3899723"/>
                </a:lnTo>
                <a:close/>
                <a:moveTo>
                  <a:pt x="2743621" y="1757456"/>
                </a:moveTo>
                <a:lnTo>
                  <a:pt x="3311978" y="1757456"/>
                </a:lnTo>
                <a:lnTo>
                  <a:pt x="3902195" y="3899723"/>
                </a:lnTo>
                <a:lnTo>
                  <a:pt x="4431204" y="1757456"/>
                </a:lnTo>
                <a:lnTo>
                  <a:pt x="5165696" y="1757456"/>
                </a:lnTo>
                <a:lnTo>
                  <a:pt x="4321904" y="4817838"/>
                </a:lnTo>
                <a:lnTo>
                  <a:pt x="4282523" y="4817838"/>
                </a:lnTo>
                <a:lnTo>
                  <a:pt x="3185563" y="3583758"/>
                </a:lnTo>
                <a:lnTo>
                  <a:pt x="3027800" y="3012212"/>
                </a:lnTo>
                <a:lnTo>
                  <a:pt x="2944801" y="3312901"/>
                </a:lnTo>
                <a:lnTo>
                  <a:pt x="2464079" y="2772089"/>
                </a:lnTo>
                <a:close/>
                <a:moveTo>
                  <a:pt x="1562183" y="1757456"/>
                </a:moveTo>
                <a:lnTo>
                  <a:pt x="1624396" y="1757456"/>
                </a:lnTo>
                <a:lnTo>
                  <a:pt x="1648327" y="1854368"/>
                </a:lnTo>
                <a:close/>
                <a:moveTo>
                  <a:pt x="0" y="0"/>
                </a:moveTo>
                <a:lnTo>
                  <a:pt x="1562183" y="1757456"/>
                </a:lnTo>
                <a:lnTo>
                  <a:pt x="889904" y="1757456"/>
                </a:lnTo>
                <a:lnTo>
                  <a:pt x="1733695" y="4817838"/>
                </a:lnTo>
                <a:lnTo>
                  <a:pt x="2529395" y="4817838"/>
                </a:lnTo>
                <a:lnTo>
                  <a:pt x="2944801" y="3312901"/>
                </a:lnTo>
                <a:lnTo>
                  <a:pt x="3185563" y="3583758"/>
                </a:lnTo>
                <a:lnTo>
                  <a:pt x="3526205" y="4817838"/>
                </a:lnTo>
                <a:lnTo>
                  <a:pt x="4282523" y="4817838"/>
                </a:lnTo>
                <a:lnTo>
                  <a:pt x="6096000" y="6858000"/>
                </a:lnTo>
                <a:lnTo>
                  <a:pt x="0" y="6858000"/>
                </a:lnTo>
                <a:close/>
              </a:path>
            </a:pathLst>
          </a:custGeom>
          <a:pattFill prst="pct5">
            <a:fgClr>
              <a:schemeClr val="accent1"/>
            </a:fgClr>
            <a:bgClr>
              <a:schemeClr val="bg1"/>
            </a:bgClr>
          </a:pattFill>
        </p:spPr>
        <p:txBody>
          <a:bodyPr wrap="square">
            <a:noAutofit/>
          </a:bodyPr>
          <a:lstStyle>
            <a:lvl1pPr>
              <a:defRPr sz="1400"/>
            </a:lvl1pPr>
          </a:lstStyle>
          <a:p>
            <a:endParaRPr lang="en-ID"/>
          </a:p>
        </p:txBody>
      </p:sp>
      <p:sp>
        <p:nvSpPr>
          <p:cNvPr id="17" name="Rectangle 16">
            <a:extLst>
              <a:ext uri="{FF2B5EF4-FFF2-40B4-BE49-F238E27FC236}">
                <a16:creationId xmlns:a16="http://schemas.microsoft.com/office/drawing/2014/main" id="{EFDED0D6-BA97-47F9-9409-C4216859A746}"/>
              </a:ext>
            </a:extLst>
          </p:cNvPr>
          <p:cNvSpPr/>
          <p:nvPr/>
        </p:nvSpPr>
        <p:spPr>
          <a:xfrm>
            <a:off x="11277600" y="0"/>
            <a:ext cx="914400" cy="914400"/>
          </a:xfrm>
          <a:prstGeom prst="rect">
            <a:avLst/>
          </a:prstGeom>
          <a:solidFill>
            <a:srgbClr val="F8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7" name="Graphic 19">
            <a:extLst>
              <a:ext uri="{FF2B5EF4-FFF2-40B4-BE49-F238E27FC236}">
                <a16:creationId xmlns:a16="http://schemas.microsoft.com/office/drawing/2014/main" id="{4A495537-DBC1-ED4F-8381-720D49EAEB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3495" y="125895"/>
            <a:ext cx="662609" cy="662609"/>
          </a:xfrm>
          <a:prstGeom prst="rect">
            <a:avLst/>
          </a:prstGeom>
        </p:spPr>
      </p:pic>
    </p:spTree>
    <p:extLst>
      <p:ext uri="{BB962C8B-B14F-4D97-AF65-F5344CB8AC3E}">
        <p14:creationId xmlns:p14="http://schemas.microsoft.com/office/powerpoint/2010/main" val="2082969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7E18076-72D8-45C3-8F76-B1DE9D4F34FF}"/>
              </a:ext>
            </a:extLst>
          </p:cNvPr>
          <p:cNvSpPr>
            <a:spLocks noGrp="1"/>
          </p:cNvSpPr>
          <p:nvPr>
            <p:ph type="pic" sz="quarter" idx="10"/>
          </p:nvPr>
        </p:nvSpPr>
        <p:spPr>
          <a:xfrm>
            <a:off x="6096002" y="1"/>
            <a:ext cx="6095998" cy="6857999"/>
          </a:xfrm>
          <a:custGeom>
            <a:avLst/>
            <a:gdLst>
              <a:gd name="connsiteX0" fmla="*/ 3031206 w 6095998"/>
              <a:gd name="connsiteY0" fmla="*/ 2378276 h 6857999"/>
              <a:gd name="connsiteX1" fmla="*/ 3664050 w 6095998"/>
              <a:gd name="connsiteY1" fmla="*/ 2628025 h 6857999"/>
              <a:gd name="connsiteX2" fmla="*/ 3923089 w 6095998"/>
              <a:gd name="connsiteY2" fmla="*/ 3287647 h 6857999"/>
              <a:gd name="connsiteX3" fmla="*/ 3664050 w 6095998"/>
              <a:gd name="connsiteY3" fmla="*/ 3947268 h 6857999"/>
              <a:gd name="connsiteX4" fmla="*/ 3573433 w 6095998"/>
              <a:gd name="connsiteY4" fmla="*/ 4020112 h 6857999"/>
              <a:gd name="connsiteX5" fmla="*/ 2366624 w 6095998"/>
              <a:gd name="connsiteY5" fmla="*/ 2662452 h 6857999"/>
              <a:gd name="connsiteX6" fmla="*/ 2398363 w 6095998"/>
              <a:gd name="connsiteY6" fmla="*/ 2628025 h 6857999"/>
              <a:gd name="connsiteX7" fmla="*/ 3031206 w 6095998"/>
              <a:gd name="connsiteY7" fmla="*/ 2378276 h 6857999"/>
              <a:gd name="connsiteX8" fmla="*/ 1910980 w 6095998"/>
              <a:gd name="connsiteY8" fmla="*/ 2149853 h 6857999"/>
              <a:gd name="connsiteX9" fmla="*/ 2366624 w 6095998"/>
              <a:gd name="connsiteY9" fmla="*/ 2662452 h 6857999"/>
              <a:gd name="connsiteX10" fmla="*/ 2339623 w 6095998"/>
              <a:gd name="connsiteY10" fmla="*/ 2691739 h 6857999"/>
              <a:gd name="connsiteX11" fmla="*/ 2139323 w 6095998"/>
              <a:gd name="connsiteY11" fmla="*/ 3287647 h 6857999"/>
              <a:gd name="connsiteX12" fmla="*/ 2398363 w 6095998"/>
              <a:gd name="connsiteY12" fmla="*/ 3947268 h 6857999"/>
              <a:gd name="connsiteX13" fmla="*/ 3031206 w 6095998"/>
              <a:gd name="connsiteY13" fmla="*/ 4197018 h 6857999"/>
              <a:gd name="connsiteX14" fmla="*/ 3530739 w 6095998"/>
              <a:gd name="connsiteY14" fmla="*/ 4054433 h 6857999"/>
              <a:gd name="connsiteX15" fmla="*/ 3573433 w 6095998"/>
              <a:gd name="connsiteY15" fmla="*/ 4020112 h 6857999"/>
              <a:gd name="connsiteX16" fmla="*/ 4028663 w 6095998"/>
              <a:gd name="connsiteY16" fmla="*/ 4532246 h 6857999"/>
              <a:gd name="connsiteX17" fmla="*/ 4004553 w 6095998"/>
              <a:gd name="connsiteY17" fmla="*/ 4553222 h 6857999"/>
              <a:gd name="connsiteX18" fmla="*/ 3834354 w 6095998"/>
              <a:gd name="connsiteY18" fmla="*/ 4666600 h 6857999"/>
              <a:gd name="connsiteX19" fmla="*/ 3031206 w 6095998"/>
              <a:gd name="connsiteY19" fmla="*/ 4879046 h 6857999"/>
              <a:gd name="connsiteX20" fmla="*/ 2228058 w 6095998"/>
              <a:gd name="connsiteY20" fmla="*/ 4666600 h 6857999"/>
              <a:gd name="connsiteX21" fmla="*/ 1657110 w 6095998"/>
              <a:gd name="connsiteY21" fmla="*/ 4100510 h 6857999"/>
              <a:gd name="connsiteX22" fmla="*/ 1439807 w 6095998"/>
              <a:gd name="connsiteY22" fmla="*/ 3287647 h 6857999"/>
              <a:gd name="connsiteX23" fmla="*/ 1657110 w 6095998"/>
              <a:gd name="connsiteY23" fmla="*/ 2474783 h 6857999"/>
              <a:gd name="connsiteX24" fmla="*/ 1905969 w 6095998"/>
              <a:gd name="connsiteY24" fmla="*/ 2154212 h 6857999"/>
              <a:gd name="connsiteX25" fmla="*/ 0 w 6095998"/>
              <a:gd name="connsiteY25" fmla="*/ 0 h 6857999"/>
              <a:gd name="connsiteX26" fmla="*/ 6095998 w 6095998"/>
              <a:gd name="connsiteY26" fmla="*/ 0 h 6857999"/>
              <a:gd name="connsiteX27" fmla="*/ 6095998 w 6095998"/>
              <a:gd name="connsiteY27" fmla="*/ 6857999 h 6857999"/>
              <a:gd name="connsiteX28" fmla="*/ 4028663 w 6095998"/>
              <a:gd name="connsiteY28" fmla="*/ 4532246 h 6857999"/>
              <a:gd name="connsiteX29" fmla="*/ 4156443 w 6095998"/>
              <a:gd name="connsiteY29" fmla="*/ 4421081 h 6857999"/>
              <a:gd name="connsiteX30" fmla="*/ 4405302 w 6095998"/>
              <a:gd name="connsiteY30" fmla="*/ 4100510 h 6857999"/>
              <a:gd name="connsiteX31" fmla="*/ 4622605 w 6095998"/>
              <a:gd name="connsiteY31" fmla="*/ 3287647 h 6857999"/>
              <a:gd name="connsiteX32" fmla="*/ 4405302 w 6095998"/>
              <a:gd name="connsiteY32" fmla="*/ 2474783 h 6857999"/>
              <a:gd name="connsiteX33" fmla="*/ 3834354 w 6095998"/>
              <a:gd name="connsiteY33" fmla="*/ 1908694 h 6857999"/>
              <a:gd name="connsiteX34" fmla="*/ 3031206 w 6095998"/>
              <a:gd name="connsiteY34" fmla="*/ 1696248 h 6857999"/>
              <a:gd name="connsiteX35" fmla="*/ 2228058 w 6095998"/>
              <a:gd name="connsiteY35" fmla="*/ 1908694 h 6857999"/>
              <a:gd name="connsiteX36" fmla="*/ 2057860 w 6095998"/>
              <a:gd name="connsiteY36" fmla="*/ 2022071 h 6857999"/>
              <a:gd name="connsiteX37" fmla="*/ 1910980 w 6095998"/>
              <a:gd name="connsiteY37" fmla="*/ 214985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95998" h="6857999">
                <a:moveTo>
                  <a:pt x="3031206" y="2378276"/>
                </a:moveTo>
                <a:cubicBezTo>
                  <a:pt x="3286420" y="2382010"/>
                  <a:pt x="3497368" y="2465260"/>
                  <a:pt x="3664050" y="2628025"/>
                </a:cubicBezTo>
                <a:cubicBezTo>
                  <a:pt x="3830731" y="2790790"/>
                  <a:pt x="3917078" y="3010664"/>
                  <a:pt x="3923089" y="3287647"/>
                </a:cubicBezTo>
                <a:cubicBezTo>
                  <a:pt x="3917078" y="3564629"/>
                  <a:pt x="3830731" y="3784503"/>
                  <a:pt x="3664050" y="3947268"/>
                </a:cubicBezTo>
                <a:lnTo>
                  <a:pt x="3573433" y="4020112"/>
                </a:lnTo>
                <a:lnTo>
                  <a:pt x="2366624" y="2662452"/>
                </a:lnTo>
                <a:lnTo>
                  <a:pt x="2398363" y="2628025"/>
                </a:lnTo>
                <a:cubicBezTo>
                  <a:pt x="2565044" y="2465260"/>
                  <a:pt x="2775992" y="2382010"/>
                  <a:pt x="3031206" y="2378276"/>
                </a:cubicBezTo>
                <a:close/>
                <a:moveTo>
                  <a:pt x="1910980" y="2149853"/>
                </a:moveTo>
                <a:lnTo>
                  <a:pt x="2366624" y="2662452"/>
                </a:lnTo>
                <a:lnTo>
                  <a:pt x="2339623" y="2691739"/>
                </a:lnTo>
                <a:cubicBezTo>
                  <a:pt x="2211349" y="2846651"/>
                  <a:pt x="2144583" y="3045287"/>
                  <a:pt x="2139323" y="3287647"/>
                </a:cubicBezTo>
                <a:cubicBezTo>
                  <a:pt x="2145334" y="3564629"/>
                  <a:pt x="2231681" y="3784503"/>
                  <a:pt x="2398363" y="3947268"/>
                </a:cubicBezTo>
                <a:cubicBezTo>
                  <a:pt x="2565044" y="4110033"/>
                  <a:pt x="2775992" y="4193283"/>
                  <a:pt x="3031206" y="4197018"/>
                </a:cubicBezTo>
                <a:cubicBezTo>
                  <a:pt x="3222617" y="4194217"/>
                  <a:pt x="3389127" y="4146688"/>
                  <a:pt x="3530739" y="4054433"/>
                </a:cubicBezTo>
                <a:lnTo>
                  <a:pt x="3573433" y="4020112"/>
                </a:lnTo>
                <a:lnTo>
                  <a:pt x="4028663" y="4532246"/>
                </a:lnTo>
                <a:lnTo>
                  <a:pt x="4004553" y="4553222"/>
                </a:lnTo>
                <a:cubicBezTo>
                  <a:pt x="3950871" y="4594142"/>
                  <a:pt x="3894138" y="4631934"/>
                  <a:pt x="3834354" y="4666600"/>
                </a:cubicBezTo>
                <a:cubicBezTo>
                  <a:pt x="3595218" y="4805262"/>
                  <a:pt x="3327502" y="4876077"/>
                  <a:pt x="3031206" y="4879046"/>
                </a:cubicBezTo>
                <a:cubicBezTo>
                  <a:pt x="2734910" y="4876077"/>
                  <a:pt x="2467194" y="4805262"/>
                  <a:pt x="2228058" y="4666600"/>
                </a:cubicBezTo>
                <a:cubicBezTo>
                  <a:pt x="1988922" y="4527938"/>
                  <a:pt x="1798606" y="4339242"/>
                  <a:pt x="1657110" y="4100510"/>
                </a:cubicBezTo>
                <a:cubicBezTo>
                  <a:pt x="1515615" y="3861779"/>
                  <a:pt x="1443181" y="3590824"/>
                  <a:pt x="1439807" y="3287647"/>
                </a:cubicBezTo>
                <a:cubicBezTo>
                  <a:pt x="1443181" y="2984469"/>
                  <a:pt x="1515615" y="2713515"/>
                  <a:pt x="1657110" y="2474783"/>
                </a:cubicBezTo>
                <a:cubicBezTo>
                  <a:pt x="1727858" y="2355418"/>
                  <a:pt x="1810811" y="2248561"/>
                  <a:pt x="1905969" y="2154212"/>
                </a:cubicBezTo>
                <a:close/>
                <a:moveTo>
                  <a:pt x="0" y="0"/>
                </a:moveTo>
                <a:lnTo>
                  <a:pt x="6095998" y="0"/>
                </a:lnTo>
                <a:lnTo>
                  <a:pt x="6095998" y="6857999"/>
                </a:lnTo>
                <a:lnTo>
                  <a:pt x="4028663" y="4532246"/>
                </a:lnTo>
                <a:lnTo>
                  <a:pt x="4156443" y="4421081"/>
                </a:lnTo>
                <a:cubicBezTo>
                  <a:pt x="4251601" y="4326733"/>
                  <a:pt x="4334554" y="4219876"/>
                  <a:pt x="4405302" y="4100510"/>
                </a:cubicBezTo>
                <a:cubicBezTo>
                  <a:pt x="4546797" y="3861779"/>
                  <a:pt x="4619232" y="3590824"/>
                  <a:pt x="4622605" y="3287647"/>
                </a:cubicBezTo>
                <a:cubicBezTo>
                  <a:pt x="4619232" y="2984469"/>
                  <a:pt x="4546797" y="2713515"/>
                  <a:pt x="4405302" y="2474783"/>
                </a:cubicBezTo>
                <a:cubicBezTo>
                  <a:pt x="4263806" y="2236052"/>
                  <a:pt x="4073491" y="2047355"/>
                  <a:pt x="3834354" y="1908694"/>
                </a:cubicBezTo>
                <a:cubicBezTo>
                  <a:pt x="3595218" y="1770032"/>
                  <a:pt x="3327502" y="1699217"/>
                  <a:pt x="3031206" y="1696248"/>
                </a:cubicBezTo>
                <a:cubicBezTo>
                  <a:pt x="2734910" y="1699217"/>
                  <a:pt x="2467194" y="1770032"/>
                  <a:pt x="2228058" y="1908694"/>
                </a:cubicBezTo>
                <a:cubicBezTo>
                  <a:pt x="2168274" y="1943359"/>
                  <a:pt x="2111541" y="1981152"/>
                  <a:pt x="2057860" y="2022071"/>
                </a:cubicBezTo>
                <a:lnTo>
                  <a:pt x="1910980" y="2149853"/>
                </a:lnTo>
                <a:close/>
              </a:path>
            </a:pathLst>
          </a:custGeom>
          <a:pattFill prst="pct5">
            <a:fgClr>
              <a:schemeClr val="accent1"/>
            </a:fgClr>
            <a:bgClr>
              <a:schemeClr val="bg1"/>
            </a:bgClr>
          </a:pattFill>
        </p:spPr>
        <p:txBody>
          <a:bodyPr wrap="square">
            <a:noAutofit/>
          </a:bodyPr>
          <a:lstStyle>
            <a:lvl1pPr>
              <a:defRPr sz="1400"/>
            </a:lvl1pPr>
          </a:lstStyle>
          <a:p>
            <a:endParaRPr lang="en-ID"/>
          </a:p>
        </p:txBody>
      </p:sp>
      <p:sp>
        <p:nvSpPr>
          <p:cNvPr id="10" name="Rectangle 9">
            <a:extLst>
              <a:ext uri="{FF2B5EF4-FFF2-40B4-BE49-F238E27FC236}">
                <a16:creationId xmlns:a16="http://schemas.microsoft.com/office/drawing/2014/main" id="{B64CC9A5-10F6-42BD-BF90-3FD41E63B140}"/>
              </a:ext>
            </a:extLst>
          </p:cNvPr>
          <p:cNvSpPr/>
          <p:nvPr/>
        </p:nvSpPr>
        <p:spPr>
          <a:xfrm>
            <a:off x="0" y="1"/>
            <a:ext cx="914400" cy="914400"/>
          </a:xfrm>
          <a:prstGeom prst="rect">
            <a:avLst/>
          </a:prstGeom>
          <a:solidFill>
            <a:srgbClr val="F8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7" name="Graphic 19">
            <a:extLst>
              <a:ext uri="{FF2B5EF4-FFF2-40B4-BE49-F238E27FC236}">
                <a16:creationId xmlns:a16="http://schemas.microsoft.com/office/drawing/2014/main" id="{62B0396B-1D21-1E40-AD85-D3B2E2E530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895" y="133846"/>
            <a:ext cx="662609" cy="662609"/>
          </a:xfrm>
          <a:prstGeom prst="rect">
            <a:avLst/>
          </a:prstGeom>
        </p:spPr>
      </p:pic>
    </p:spTree>
    <p:extLst>
      <p:ext uri="{BB962C8B-B14F-4D97-AF65-F5344CB8AC3E}">
        <p14:creationId xmlns:p14="http://schemas.microsoft.com/office/powerpoint/2010/main" val="431019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48E8886-EF50-4828-B62C-86581CF09F49}"/>
              </a:ext>
            </a:extLst>
          </p:cNvPr>
          <p:cNvSpPr>
            <a:spLocks noGrp="1"/>
          </p:cNvSpPr>
          <p:nvPr>
            <p:ph type="pic" sz="quarter" idx="10"/>
          </p:nvPr>
        </p:nvSpPr>
        <p:spPr>
          <a:xfrm>
            <a:off x="0" y="0"/>
            <a:ext cx="6096000" cy="6858000"/>
          </a:xfrm>
          <a:custGeom>
            <a:avLst/>
            <a:gdLst>
              <a:gd name="connsiteX0" fmla="*/ 3386267 w 6096000"/>
              <a:gd name="connsiteY0" fmla="*/ 3048449 h 6858000"/>
              <a:gd name="connsiteX1" fmla="*/ 3386267 w 6096000"/>
              <a:gd name="connsiteY1" fmla="*/ 4817838 h 6858000"/>
              <a:gd name="connsiteX2" fmla="*/ 2686751 w 6096000"/>
              <a:gd name="connsiteY2" fmla="*/ 4817838 h 6858000"/>
              <a:gd name="connsiteX3" fmla="*/ 2686751 w 6096000"/>
              <a:gd name="connsiteY3" fmla="*/ 3835405 h 6858000"/>
              <a:gd name="connsiteX4" fmla="*/ 3386267 w 6096000"/>
              <a:gd name="connsiteY4" fmla="*/ 2430740 h 6858000"/>
              <a:gd name="connsiteX5" fmla="*/ 3935343 w 6096000"/>
              <a:gd name="connsiteY5" fmla="*/ 2430740 h 6858000"/>
              <a:gd name="connsiteX6" fmla="*/ 3386267 w 6096000"/>
              <a:gd name="connsiteY6" fmla="*/ 3048449 h 6858000"/>
              <a:gd name="connsiteX7" fmla="*/ 4173223 w 6096000"/>
              <a:gd name="connsiteY7" fmla="*/ 2163124 h 6858000"/>
              <a:gd name="connsiteX8" fmla="*/ 4173223 w 6096000"/>
              <a:gd name="connsiteY8" fmla="*/ 2430740 h 6858000"/>
              <a:gd name="connsiteX9" fmla="*/ 3935343 w 6096000"/>
              <a:gd name="connsiteY9" fmla="*/ 2430740 h 6858000"/>
              <a:gd name="connsiteX10" fmla="*/ 0 w 6096000"/>
              <a:gd name="connsiteY10" fmla="*/ 0 h 6858000"/>
              <a:gd name="connsiteX11" fmla="*/ 6096000 w 6096000"/>
              <a:gd name="connsiteY11" fmla="*/ 0 h 6858000"/>
              <a:gd name="connsiteX12" fmla="*/ 4173223 w 6096000"/>
              <a:gd name="connsiteY12" fmla="*/ 2163124 h 6858000"/>
              <a:gd name="connsiteX13" fmla="*/ 4173223 w 6096000"/>
              <a:gd name="connsiteY13" fmla="*/ 1757456 h 6858000"/>
              <a:gd name="connsiteX14" fmla="*/ 1899796 w 6096000"/>
              <a:gd name="connsiteY14" fmla="*/ 1757456 h 6858000"/>
              <a:gd name="connsiteX15" fmla="*/ 1899796 w 6096000"/>
              <a:gd name="connsiteY15" fmla="*/ 2430740 h 6858000"/>
              <a:gd name="connsiteX16" fmla="*/ 2686751 w 6096000"/>
              <a:gd name="connsiteY16" fmla="*/ 2430740 h 6858000"/>
              <a:gd name="connsiteX17" fmla="*/ 2686751 w 6096000"/>
              <a:gd name="connsiteY17" fmla="*/ 3835405 h 6858000"/>
              <a:gd name="connsiteX18" fmla="*/ 0 w 6096000"/>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6000" h="6858000">
                <a:moveTo>
                  <a:pt x="3386267" y="3048449"/>
                </a:moveTo>
                <a:lnTo>
                  <a:pt x="3386267" y="4817838"/>
                </a:lnTo>
                <a:lnTo>
                  <a:pt x="2686751" y="4817838"/>
                </a:lnTo>
                <a:lnTo>
                  <a:pt x="2686751" y="3835405"/>
                </a:lnTo>
                <a:close/>
                <a:moveTo>
                  <a:pt x="3386267" y="2430740"/>
                </a:moveTo>
                <a:lnTo>
                  <a:pt x="3935343" y="2430740"/>
                </a:lnTo>
                <a:lnTo>
                  <a:pt x="3386267" y="3048449"/>
                </a:lnTo>
                <a:close/>
                <a:moveTo>
                  <a:pt x="4173223" y="2163124"/>
                </a:moveTo>
                <a:lnTo>
                  <a:pt x="4173223" y="2430740"/>
                </a:lnTo>
                <a:lnTo>
                  <a:pt x="3935343" y="2430740"/>
                </a:lnTo>
                <a:close/>
                <a:moveTo>
                  <a:pt x="0" y="0"/>
                </a:moveTo>
                <a:lnTo>
                  <a:pt x="6096000" y="0"/>
                </a:lnTo>
                <a:lnTo>
                  <a:pt x="4173223" y="2163124"/>
                </a:lnTo>
                <a:lnTo>
                  <a:pt x="4173223" y="1757456"/>
                </a:lnTo>
                <a:lnTo>
                  <a:pt x="1899796" y="1757456"/>
                </a:lnTo>
                <a:lnTo>
                  <a:pt x="1899796" y="2430740"/>
                </a:lnTo>
                <a:lnTo>
                  <a:pt x="2686751" y="2430740"/>
                </a:lnTo>
                <a:lnTo>
                  <a:pt x="2686751" y="3835405"/>
                </a:lnTo>
                <a:lnTo>
                  <a:pt x="0" y="6858000"/>
                </a:lnTo>
                <a:close/>
              </a:path>
            </a:pathLst>
          </a:custGeom>
          <a:pattFill prst="pct5">
            <a:fgClr>
              <a:schemeClr val="accent1"/>
            </a:fgClr>
            <a:bgClr>
              <a:schemeClr val="bg1"/>
            </a:bgClr>
          </a:pattFill>
        </p:spPr>
        <p:txBody>
          <a:bodyPr wrap="square">
            <a:noAutofit/>
          </a:bodyPr>
          <a:lstStyle>
            <a:lvl1pPr>
              <a:defRPr sz="1400"/>
            </a:lvl1pPr>
          </a:lstStyle>
          <a:p>
            <a:endParaRPr lang="en-ID"/>
          </a:p>
        </p:txBody>
      </p:sp>
      <p:sp>
        <p:nvSpPr>
          <p:cNvPr id="17" name="Rectangle 16">
            <a:extLst>
              <a:ext uri="{FF2B5EF4-FFF2-40B4-BE49-F238E27FC236}">
                <a16:creationId xmlns:a16="http://schemas.microsoft.com/office/drawing/2014/main" id="{75B28128-6049-4444-AE42-B8B8EE9002DB}"/>
              </a:ext>
            </a:extLst>
          </p:cNvPr>
          <p:cNvSpPr/>
          <p:nvPr/>
        </p:nvSpPr>
        <p:spPr>
          <a:xfrm>
            <a:off x="11277600" y="0"/>
            <a:ext cx="914400" cy="914400"/>
          </a:xfrm>
          <a:prstGeom prst="rect">
            <a:avLst/>
          </a:prstGeom>
          <a:solidFill>
            <a:srgbClr val="F8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7" name="Graphic 19">
            <a:extLst>
              <a:ext uri="{FF2B5EF4-FFF2-40B4-BE49-F238E27FC236}">
                <a16:creationId xmlns:a16="http://schemas.microsoft.com/office/drawing/2014/main" id="{265D33C9-ED00-0A44-B3B8-59D6FF1644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3495" y="125895"/>
            <a:ext cx="662609" cy="662609"/>
          </a:xfrm>
          <a:prstGeom prst="rect">
            <a:avLst/>
          </a:prstGeom>
        </p:spPr>
      </p:pic>
    </p:spTree>
    <p:extLst>
      <p:ext uri="{BB962C8B-B14F-4D97-AF65-F5344CB8AC3E}">
        <p14:creationId xmlns:p14="http://schemas.microsoft.com/office/powerpoint/2010/main" val="2192440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4E0EF769-05C2-4988-8A51-743E63AA9DD3}"/>
              </a:ext>
            </a:extLst>
          </p:cNvPr>
          <p:cNvSpPr>
            <a:spLocks noGrp="1"/>
          </p:cNvSpPr>
          <p:nvPr>
            <p:ph type="pic" sz="quarter" idx="10"/>
          </p:nvPr>
        </p:nvSpPr>
        <p:spPr>
          <a:xfrm>
            <a:off x="6096000" y="0"/>
            <a:ext cx="6096000" cy="6858000"/>
          </a:xfrm>
          <a:pattFill prst="pct5">
            <a:fgClr>
              <a:schemeClr val="accent1"/>
            </a:fgClr>
            <a:bgClr>
              <a:schemeClr val="bg1"/>
            </a:bgClr>
          </a:pattFill>
        </p:spPr>
        <p:txBody>
          <a:bodyPr>
            <a:normAutofit/>
          </a:bodyPr>
          <a:lstStyle>
            <a:lvl1pPr>
              <a:defRPr sz="1400"/>
            </a:lvl1pPr>
          </a:lstStyle>
          <a:p>
            <a:endParaRPr lang="en-ID"/>
          </a:p>
        </p:txBody>
      </p:sp>
      <p:sp>
        <p:nvSpPr>
          <p:cNvPr id="9" name="Rectangle 8">
            <a:extLst>
              <a:ext uri="{FF2B5EF4-FFF2-40B4-BE49-F238E27FC236}">
                <a16:creationId xmlns:a16="http://schemas.microsoft.com/office/drawing/2014/main" id="{3B596A95-7E01-4A7B-BF1D-B68AA9983C3D}"/>
              </a:ext>
            </a:extLst>
          </p:cNvPr>
          <p:cNvSpPr/>
          <p:nvPr userDrawn="1"/>
        </p:nvSpPr>
        <p:spPr>
          <a:xfrm>
            <a:off x="0" y="0"/>
            <a:ext cx="914400" cy="914400"/>
          </a:xfrm>
          <a:prstGeom prst="rect">
            <a:avLst/>
          </a:prstGeom>
          <a:solidFill>
            <a:srgbClr val="F8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3" name="Graphic 19">
            <a:extLst>
              <a:ext uri="{FF2B5EF4-FFF2-40B4-BE49-F238E27FC236}">
                <a16:creationId xmlns:a16="http://schemas.microsoft.com/office/drawing/2014/main" id="{DE7B166B-526B-A042-B545-6C8BD8BA48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895" y="125895"/>
            <a:ext cx="662609" cy="662609"/>
          </a:xfrm>
          <a:prstGeom prst="rect">
            <a:avLst/>
          </a:prstGeom>
        </p:spPr>
      </p:pic>
    </p:spTree>
    <p:extLst>
      <p:ext uri="{BB962C8B-B14F-4D97-AF65-F5344CB8AC3E}">
        <p14:creationId xmlns:p14="http://schemas.microsoft.com/office/powerpoint/2010/main" val="378468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Vertical Title and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5746E7-A332-4F87-BC83-E34F4ADE3E08}"/>
              </a:ext>
            </a:extLst>
          </p:cNvPr>
          <p:cNvSpPr/>
          <p:nvPr/>
        </p:nvSpPr>
        <p:spPr>
          <a:xfrm>
            <a:off x="11277600" y="0"/>
            <a:ext cx="914400" cy="914400"/>
          </a:xfrm>
          <a:prstGeom prst="rect">
            <a:avLst/>
          </a:prstGeom>
          <a:solidFill>
            <a:srgbClr val="F8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 name="Graphic 19">
            <a:extLst>
              <a:ext uri="{FF2B5EF4-FFF2-40B4-BE49-F238E27FC236}">
                <a16:creationId xmlns:a16="http://schemas.microsoft.com/office/drawing/2014/main" id="{EF3C399E-BEF3-AC42-9C28-2F4458E8B6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3495" y="125895"/>
            <a:ext cx="662609" cy="662609"/>
          </a:xfrm>
          <a:prstGeom prst="rect">
            <a:avLst/>
          </a:prstGeom>
        </p:spPr>
      </p:pic>
    </p:spTree>
    <p:extLst>
      <p:ext uri="{BB962C8B-B14F-4D97-AF65-F5344CB8AC3E}">
        <p14:creationId xmlns:p14="http://schemas.microsoft.com/office/powerpoint/2010/main" val="187520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461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6_Vertical Title and Text">
    <p:spTree>
      <p:nvGrpSpPr>
        <p:cNvPr id="1" name=""/>
        <p:cNvGrpSpPr/>
        <p:nvPr/>
      </p:nvGrpSpPr>
      <p:grpSpPr>
        <a:xfrm>
          <a:off x="0" y="0"/>
          <a:ext cx="0" cy="0"/>
          <a:chOff x="0" y="0"/>
          <a:chExt cx="0" cy="0"/>
        </a:xfrm>
      </p:grpSpPr>
      <p:sp>
        <p:nvSpPr>
          <p:cNvPr id="16" name="Picture Placeholder 7">
            <a:extLst>
              <a:ext uri="{FF2B5EF4-FFF2-40B4-BE49-F238E27FC236}">
                <a16:creationId xmlns:a16="http://schemas.microsoft.com/office/drawing/2014/main" id="{B3F93507-A7B0-4239-AF9D-DD0981BC8DFF}"/>
              </a:ext>
            </a:extLst>
          </p:cNvPr>
          <p:cNvSpPr>
            <a:spLocks noGrp="1"/>
          </p:cNvSpPr>
          <p:nvPr>
            <p:ph type="pic" sz="quarter" idx="11"/>
          </p:nvPr>
        </p:nvSpPr>
        <p:spPr>
          <a:xfrm>
            <a:off x="5833577" y="1576565"/>
            <a:ext cx="5231362" cy="3430230"/>
          </a:xfrm>
          <a:pattFill prst="pct5">
            <a:fgClr>
              <a:schemeClr val="accent1"/>
            </a:fgClr>
            <a:bgClr>
              <a:schemeClr val="bg1"/>
            </a:bgClr>
          </a:pattFill>
        </p:spPr>
        <p:txBody>
          <a:bodyPr>
            <a:normAutofit/>
          </a:bodyPr>
          <a:lstStyle>
            <a:lvl1pPr>
              <a:defRPr sz="1400"/>
            </a:lvl1pPr>
          </a:lstStyle>
          <a:p>
            <a:endParaRPr lang="en-ID"/>
          </a:p>
        </p:txBody>
      </p:sp>
      <p:sp>
        <p:nvSpPr>
          <p:cNvPr id="10" name="Rectangle 9">
            <a:extLst>
              <a:ext uri="{FF2B5EF4-FFF2-40B4-BE49-F238E27FC236}">
                <a16:creationId xmlns:a16="http://schemas.microsoft.com/office/drawing/2014/main" id="{67ECA271-3AF6-47C2-A3D1-938684A07040}"/>
              </a:ext>
            </a:extLst>
          </p:cNvPr>
          <p:cNvSpPr/>
          <p:nvPr/>
        </p:nvSpPr>
        <p:spPr>
          <a:xfrm>
            <a:off x="0" y="0"/>
            <a:ext cx="914400" cy="914400"/>
          </a:xfrm>
          <a:prstGeom prst="rect">
            <a:avLst/>
          </a:prstGeom>
          <a:solidFill>
            <a:srgbClr val="F8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7" name="Graphic 19">
            <a:extLst>
              <a:ext uri="{FF2B5EF4-FFF2-40B4-BE49-F238E27FC236}">
                <a16:creationId xmlns:a16="http://schemas.microsoft.com/office/drawing/2014/main" id="{434B059E-C5A0-D54D-AB6E-76B421CF28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895" y="133846"/>
            <a:ext cx="662609" cy="662609"/>
          </a:xfrm>
          <a:prstGeom prst="rect">
            <a:avLst/>
          </a:prstGeom>
        </p:spPr>
      </p:pic>
    </p:spTree>
    <p:extLst>
      <p:ext uri="{BB962C8B-B14F-4D97-AF65-F5344CB8AC3E}">
        <p14:creationId xmlns:p14="http://schemas.microsoft.com/office/powerpoint/2010/main" val="946339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2BCA1E-A58D-4C5F-B853-459C97D90680}"/>
              </a:ext>
            </a:extLst>
          </p:cNvPr>
          <p:cNvSpPr/>
          <p:nvPr userDrawn="1"/>
        </p:nvSpPr>
        <p:spPr>
          <a:xfrm rot="16200000">
            <a:off x="5103225" y="-230777"/>
            <a:ext cx="6858000" cy="7319554"/>
          </a:xfrm>
          <a:prstGeom prst="rect">
            <a:avLst/>
          </a:prstGeom>
          <a:solidFill>
            <a:srgbClr val="0C07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Picture Placeholder 7">
            <a:extLst>
              <a:ext uri="{FF2B5EF4-FFF2-40B4-BE49-F238E27FC236}">
                <a16:creationId xmlns:a16="http://schemas.microsoft.com/office/drawing/2014/main" id="{5F56A6C9-9384-4453-90CB-DB490E420B00}"/>
              </a:ext>
            </a:extLst>
          </p:cNvPr>
          <p:cNvSpPr>
            <a:spLocks noGrp="1"/>
          </p:cNvSpPr>
          <p:nvPr>
            <p:ph type="pic" sz="quarter" idx="10"/>
          </p:nvPr>
        </p:nvSpPr>
        <p:spPr>
          <a:xfrm>
            <a:off x="-1" y="0"/>
            <a:ext cx="4872447" cy="6858000"/>
          </a:xfrm>
          <a:pattFill prst="pct5">
            <a:fgClr>
              <a:schemeClr val="accent1"/>
            </a:fgClr>
            <a:bgClr>
              <a:schemeClr val="bg1"/>
            </a:bgClr>
          </a:pattFill>
        </p:spPr>
        <p:txBody>
          <a:bodyPr>
            <a:normAutofit/>
          </a:bodyPr>
          <a:lstStyle>
            <a:lvl1pPr>
              <a:defRPr sz="1400"/>
            </a:lvl1pPr>
          </a:lstStyle>
          <a:p>
            <a:endParaRPr lang="en-ID"/>
          </a:p>
        </p:txBody>
      </p:sp>
      <p:grpSp>
        <p:nvGrpSpPr>
          <p:cNvPr id="4" name="Group 3">
            <a:extLst>
              <a:ext uri="{FF2B5EF4-FFF2-40B4-BE49-F238E27FC236}">
                <a16:creationId xmlns:a16="http://schemas.microsoft.com/office/drawing/2014/main" id="{85E1B4B8-4701-40E7-B4B0-84FE0F0F78E4}"/>
              </a:ext>
            </a:extLst>
          </p:cNvPr>
          <p:cNvGrpSpPr/>
          <p:nvPr userDrawn="1"/>
        </p:nvGrpSpPr>
        <p:grpSpPr>
          <a:xfrm>
            <a:off x="11086141" y="0"/>
            <a:ext cx="1105859" cy="1105859"/>
            <a:chOff x="0" y="0"/>
            <a:chExt cx="1105859" cy="1105859"/>
          </a:xfrm>
        </p:grpSpPr>
        <p:sp>
          <p:nvSpPr>
            <p:cNvPr id="5" name="Rectangle 4">
              <a:extLst>
                <a:ext uri="{FF2B5EF4-FFF2-40B4-BE49-F238E27FC236}">
                  <a16:creationId xmlns:a16="http://schemas.microsoft.com/office/drawing/2014/main" id="{A16BD57C-A815-423B-B855-495CED9CE800}"/>
                </a:ext>
              </a:extLst>
            </p:cNvPr>
            <p:cNvSpPr/>
            <p:nvPr/>
          </p:nvSpPr>
          <p:spPr>
            <a:xfrm>
              <a:off x="0" y="0"/>
              <a:ext cx="1105859" cy="1105859"/>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7" name="Graphic 6" descr="Tea">
              <a:extLst>
                <a:ext uri="{FF2B5EF4-FFF2-40B4-BE49-F238E27FC236}">
                  <a16:creationId xmlns:a16="http://schemas.microsoft.com/office/drawing/2014/main" id="{6720FED6-F14C-4FB3-ADD5-D3EA1263F1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729" y="95729"/>
              <a:ext cx="914400" cy="914400"/>
            </a:xfrm>
            <a:prstGeom prst="rect">
              <a:avLst/>
            </a:prstGeom>
          </p:spPr>
        </p:pic>
      </p:grpSp>
      <p:sp>
        <p:nvSpPr>
          <p:cNvPr id="8" name="TextBox 7">
            <a:extLst>
              <a:ext uri="{FF2B5EF4-FFF2-40B4-BE49-F238E27FC236}">
                <a16:creationId xmlns:a16="http://schemas.microsoft.com/office/drawing/2014/main" id="{BFA769D0-2CE3-4B66-916A-FE3216A0C978}"/>
              </a:ext>
            </a:extLst>
          </p:cNvPr>
          <p:cNvSpPr txBox="1"/>
          <p:nvPr userDrawn="1"/>
        </p:nvSpPr>
        <p:spPr>
          <a:xfrm>
            <a:off x="9648871" y="5807909"/>
            <a:ext cx="1990199" cy="461665"/>
          </a:xfrm>
          <a:prstGeom prst="rect">
            <a:avLst/>
          </a:prstGeom>
          <a:noFill/>
        </p:spPr>
        <p:txBody>
          <a:bodyPr wrap="square" rtlCol="0">
            <a:spAutoFit/>
          </a:bodyPr>
          <a:lstStyle/>
          <a:p>
            <a:pPr algn="r"/>
            <a:r>
              <a:rPr lang="en-US" sz="1200" spc="300">
                <a:solidFill>
                  <a:srgbClr val="CC6600"/>
                </a:solidFill>
                <a:latin typeface="Raleway ExtraBold" panose="020B0903030101060003" pitchFamily="34" charset="0"/>
              </a:rPr>
              <a:t>COFFEE PRESENTATION</a:t>
            </a:r>
            <a:endParaRPr lang="en-ID" sz="1200" spc="300">
              <a:solidFill>
                <a:srgbClr val="CC6600"/>
              </a:solidFill>
              <a:latin typeface="Raleway ExtraBold" panose="020B0903030101060003" pitchFamily="34" charset="0"/>
            </a:endParaRPr>
          </a:p>
        </p:txBody>
      </p:sp>
    </p:spTree>
    <p:extLst>
      <p:ext uri="{BB962C8B-B14F-4D97-AF65-F5344CB8AC3E}">
        <p14:creationId xmlns:p14="http://schemas.microsoft.com/office/powerpoint/2010/main" val="1537162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C2A8203-0C71-4792-992D-3A8EE5C94470}"/>
              </a:ext>
            </a:extLst>
          </p:cNvPr>
          <p:cNvSpPr>
            <a:spLocks noGrp="1"/>
          </p:cNvSpPr>
          <p:nvPr>
            <p:ph type="pic" sz="quarter" idx="11"/>
          </p:nvPr>
        </p:nvSpPr>
        <p:spPr>
          <a:xfrm>
            <a:off x="0" y="0"/>
            <a:ext cx="5355771" cy="6858000"/>
          </a:xfrm>
          <a:custGeom>
            <a:avLst/>
            <a:gdLst>
              <a:gd name="connsiteX0" fmla="*/ 2743200 w 5355771"/>
              <a:gd name="connsiteY0" fmla="*/ 0 h 6858000"/>
              <a:gd name="connsiteX1" fmla="*/ 5355771 w 5355771"/>
              <a:gd name="connsiteY1" fmla="*/ 0 h 6858000"/>
              <a:gd name="connsiteX2" fmla="*/ 5355771 w 5355771"/>
              <a:gd name="connsiteY2" fmla="*/ 6858000 h 6858000"/>
              <a:gd name="connsiteX3" fmla="*/ 2743200 w 5355771"/>
              <a:gd name="connsiteY3" fmla="*/ 6858000 h 6858000"/>
              <a:gd name="connsiteX4" fmla="*/ 0 w 5355771"/>
              <a:gd name="connsiteY4" fmla="*/ 0 h 6858000"/>
              <a:gd name="connsiteX5" fmla="*/ 2612571 w 5355771"/>
              <a:gd name="connsiteY5" fmla="*/ 0 h 6858000"/>
              <a:gd name="connsiteX6" fmla="*/ 2612571 w 5355771"/>
              <a:gd name="connsiteY6" fmla="*/ 6858000 h 6858000"/>
              <a:gd name="connsiteX7" fmla="*/ 0 w 535577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5771" h="6858000">
                <a:moveTo>
                  <a:pt x="2743200" y="0"/>
                </a:moveTo>
                <a:lnTo>
                  <a:pt x="5355771" y="0"/>
                </a:lnTo>
                <a:lnTo>
                  <a:pt x="5355771" y="6858000"/>
                </a:lnTo>
                <a:lnTo>
                  <a:pt x="2743200" y="6858000"/>
                </a:lnTo>
                <a:close/>
                <a:moveTo>
                  <a:pt x="0" y="0"/>
                </a:moveTo>
                <a:lnTo>
                  <a:pt x="2612571" y="0"/>
                </a:lnTo>
                <a:lnTo>
                  <a:pt x="2612571" y="6858000"/>
                </a:lnTo>
                <a:lnTo>
                  <a:pt x="0" y="6858000"/>
                </a:lnTo>
                <a:close/>
              </a:path>
            </a:pathLst>
          </a:custGeom>
          <a:pattFill prst="pct5">
            <a:fgClr>
              <a:schemeClr val="accent1"/>
            </a:fgClr>
            <a:bgClr>
              <a:schemeClr val="bg1"/>
            </a:bgClr>
          </a:pattFill>
        </p:spPr>
        <p:txBody>
          <a:bodyPr wrap="square">
            <a:noAutofit/>
          </a:bodyPr>
          <a:lstStyle>
            <a:lvl1pPr>
              <a:defRPr sz="1400"/>
            </a:lvl1pPr>
          </a:lstStyle>
          <a:p>
            <a:endParaRPr lang="en-ID"/>
          </a:p>
        </p:txBody>
      </p:sp>
      <p:sp>
        <p:nvSpPr>
          <p:cNvPr id="11" name="Rectangle 10">
            <a:extLst>
              <a:ext uri="{FF2B5EF4-FFF2-40B4-BE49-F238E27FC236}">
                <a16:creationId xmlns:a16="http://schemas.microsoft.com/office/drawing/2014/main" id="{3980BDF4-CDED-4217-A643-D5F350C49DFE}"/>
              </a:ext>
            </a:extLst>
          </p:cNvPr>
          <p:cNvSpPr/>
          <p:nvPr/>
        </p:nvSpPr>
        <p:spPr>
          <a:xfrm>
            <a:off x="11277600" y="0"/>
            <a:ext cx="914400" cy="914400"/>
          </a:xfrm>
          <a:prstGeom prst="rect">
            <a:avLst/>
          </a:prstGeom>
          <a:solidFill>
            <a:srgbClr val="F8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7" name="Graphic 19">
            <a:extLst>
              <a:ext uri="{FF2B5EF4-FFF2-40B4-BE49-F238E27FC236}">
                <a16:creationId xmlns:a16="http://schemas.microsoft.com/office/drawing/2014/main" id="{9A26EFCD-4D76-4D48-8F5D-5CDA57D67E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3495" y="125895"/>
            <a:ext cx="662609" cy="662609"/>
          </a:xfrm>
          <a:prstGeom prst="rect">
            <a:avLst/>
          </a:prstGeom>
        </p:spPr>
      </p:pic>
    </p:spTree>
    <p:extLst>
      <p:ext uri="{BB962C8B-B14F-4D97-AF65-F5344CB8AC3E}">
        <p14:creationId xmlns:p14="http://schemas.microsoft.com/office/powerpoint/2010/main" val="4137297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E46FC18-A884-4B7B-8D92-0BE954716066}"/>
              </a:ext>
            </a:extLst>
          </p:cNvPr>
          <p:cNvSpPr>
            <a:spLocks noGrp="1"/>
          </p:cNvSpPr>
          <p:nvPr>
            <p:ph type="pic" sz="quarter" idx="10"/>
          </p:nvPr>
        </p:nvSpPr>
        <p:spPr>
          <a:xfrm>
            <a:off x="6096000" y="0"/>
            <a:ext cx="6096000" cy="6858001"/>
          </a:xfrm>
          <a:custGeom>
            <a:avLst/>
            <a:gdLst>
              <a:gd name="connsiteX0" fmla="*/ 0 w 6096000"/>
              <a:gd name="connsiteY0" fmla="*/ 3429000 h 6858001"/>
              <a:gd name="connsiteX1" fmla="*/ 6096000 w 6096000"/>
              <a:gd name="connsiteY1" fmla="*/ 3429000 h 6858001"/>
              <a:gd name="connsiteX2" fmla="*/ 6096000 w 6096000"/>
              <a:gd name="connsiteY2" fmla="*/ 6858001 h 6858001"/>
              <a:gd name="connsiteX3" fmla="*/ 0 w 6096000"/>
              <a:gd name="connsiteY3" fmla="*/ 6858001 h 6858001"/>
              <a:gd name="connsiteX4" fmla="*/ 0 w 6096000"/>
              <a:gd name="connsiteY4" fmla="*/ 0 h 6858001"/>
              <a:gd name="connsiteX5" fmla="*/ 6096000 w 6096000"/>
              <a:gd name="connsiteY5" fmla="*/ 0 h 6858001"/>
              <a:gd name="connsiteX6" fmla="*/ 6096000 w 6096000"/>
              <a:gd name="connsiteY6" fmla="*/ 3291840 h 6858001"/>
              <a:gd name="connsiteX7" fmla="*/ 0 w 6096000"/>
              <a:gd name="connsiteY7" fmla="*/ 329184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1">
                <a:moveTo>
                  <a:pt x="0" y="3429000"/>
                </a:moveTo>
                <a:lnTo>
                  <a:pt x="6096000" y="3429000"/>
                </a:lnTo>
                <a:lnTo>
                  <a:pt x="6096000" y="6858001"/>
                </a:lnTo>
                <a:lnTo>
                  <a:pt x="0" y="6858001"/>
                </a:lnTo>
                <a:close/>
                <a:moveTo>
                  <a:pt x="0" y="0"/>
                </a:moveTo>
                <a:lnTo>
                  <a:pt x="6096000" y="0"/>
                </a:lnTo>
                <a:lnTo>
                  <a:pt x="6096000" y="3291840"/>
                </a:lnTo>
                <a:lnTo>
                  <a:pt x="0" y="3291840"/>
                </a:lnTo>
                <a:close/>
              </a:path>
            </a:pathLst>
          </a:custGeom>
          <a:pattFill prst="pct5">
            <a:fgClr>
              <a:schemeClr val="accent1"/>
            </a:fgClr>
            <a:bgClr>
              <a:schemeClr val="bg1"/>
            </a:bgClr>
          </a:pattFill>
        </p:spPr>
        <p:txBody>
          <a:bodyPr wrap="square">
            <a:noAutofit/>
          </a:bodyPr>
          <a:lstStyle>
            <a:lvl1pPr>
              <a:defRPr sz="1400"/>
            </a:lvl1pPr>
          </a:lstStyle>
          <a:p>
            <a:endParaRPr lang="en-ID"/>
          </a:p>
        </p:txBody>
      </p:sp>
      <p:sp>
        <p:nvSpPr>
          <p:cNvPr id="9" name="Rectangle 8">
            <a:extLst>
              <a:ext uri="{FF2B5EF4-FFF2-40B4-BE49-F238E27FC236}">
                <a16:creationId xmlns:a16="http://schemas.microsoft.com/office/drawing/2014/main" id="{3B596A95-7E01-4A7B-BF1D-B68AA9983C3D}"/>
              </a:ext>
            </a:extLst>
          </p:cNvPr>
          <p:cNvSpPr/>
          <p:nvPr/>
        </p:nvSpPr>
        <p:spPr>
          <a:xfrm>
            <a:off x="0" y="0"/>
            <a:ext cx="914400" cy="914400"/>
          </a:xfrm>
          <a:prstGeom prst="rect">
            <a:avLst/>
          </a:prstGeom>
          <a:solidFill>
            <a:srgbClr val="F8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7" name="Graphic 19">
            <a:extLst>
              <a:ext uri="{FF2B5EF4-FFF2-40B4-BE49-F238E27FC236}">
                <a16:creationId xmlns:a16="http://schemas.microsoft.com/office/drawing/2014/main" id="{03E5FDDA-A236-B24B-94D1-CD72814005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895" y="133846"/>
            <a:ext cx="662609" cy="662609"/>
          </a:xfrm>
          <a:prstGeom prst="rect">
            <a:avLst/>
          </a:prstGeom>
        </p:spPr>
      </p:pic>
    </p:spTree>
    <p:extLst>
      <p:ext uri="{BB962C8B-B14F-4D97-AF65-F5344CB8AC3E}">
        <p14:creationId xmlns:p14="http://schemas.microsoft.com/office/powerpoint/2010/main" val="2078236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897BB42-16D9-459A-9222-DACB5D02FF70}"/>
              </a:ext>
            </a:extLst>
          </p:cNvPr>
          <p:cNvSpPr>
            <a:spLocks noGrp="1"/>
          </p:cNvSpPr>
          <p:nvPr>
            <p:ph type="pic" sz="quarter" idx="11"/>
          </p:nvPr>
        </p:nvSpPr>
        <p:spPr>
          <a:xfrm>
            <a:off x="0" y="-32658"/>
            <a:ext cx="5272663" cy="6890656"/>
          </a:xfrm>
          <a:custGeom>
            <a:avLst/>
            <a:gdLst>
              <a:gd name="connsiteX0" fmla="*/ 2699279 w 5272663"/>
              <a:gd name="connsiteY0" fmla="*/ 692329 h 6890656"/>
              <a:gd name="connsiteX1" fmla="*/ 5272663 w 5272663"/>
              <a:gd name="connsiteY1" fmla="*/ 692329 h 6890656"/>
              <a:gd name="connsiteX2" fmla="*/ 5272663 w 5272663"/>
              <a:gd name="connsiteY2" fmla="*/ 6890656 h 6890656"/>
              <a:gd name="connsiteX3" fmla="*/ 2699279 w 5272663"/>
              <a:gd name="connsiteY3" fmla="*/ 6890656 h 6890656"/>
              <a:gd name="connsiteX4" fmla="*/ 0 w 5272663"/>
              <a:gd name="connsiteY4" fmla="*/ 0 h 6890656"/>
              <a:gd name="connsiteX5" fmla="*/ 2573384 w 5272663"/>
              <a:gd name="connsiteY5" fmla="*/ 0 h 6890656"/>
              <a:gd name="connsiteX6" fmla="*/ 2573384 w 5272663"/>
              <a:gd name="connsiteY6" fmla="*/ 6198326 h 6890656"/>
              <a:gd name="connsiteX7" fmla="*/ 0 w 5272663"/>
              <a:gd name="connsiteY7" fmla="*/ 6198326 h 689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2663" h="6890656">
                <a:moveTo>
                  <a:pt x="2699279" y="692329"/>
                </a:moveTo>
                <a:lnTo>
                  <a:pt x="5272663" y="692329"/>
                </a:lnTo>
                <a:lnTo>
                  <a:pt x="5272663" y="6890656"/>
                </a:lnTo>
                <a:lnTo>
                  <a:pt x="2699279" y="6890656"/>
                </a:lnTo>
                <a:close/>
                <a:moveTo>
                  <a:pt x="0" y="0"/>
                </a:moveTo>
                <a:lnTo>
                  <a:pt x="2573384" y="0"/>
                </a:lnTo>
                <a:lnTo>
                  <a:pt x="2573384" y="6198326"/>
                </a:lnTo>
                <a:lnTo>
                  <a:pt x="0" y="6198326"/>
                </a:lnTo>
                <a:close/>
              </a:path>
            </a:pathLst>
          </a:custGeom>
          <a:pattFill prst="pct5">
            <a:fgClr>
              <a:schemeClr val="accent1"/>
            </a:fgClr>
            <a:bgClr>
              <a:schemeClr val="bg1"/>
            </a:bgClr>
          </a:pattFill>
        </p:spPr>
        <p:txBody>
          <a:bodyPr wrap="square">
            <a:noAutofit/>
          </a:bodyPr>
          <a:lstStyle>
            <a:lvl1pPr>
              <a:defRPr sz="1400"/>
            </a:lvl1pPr>
          </a:lstStyle>
          <a:p>
            <a:endParaRPr lang="en-ID"/>
          </a:p>
        </p:txBody>
      </p:sp>
      <p:sp>
        <p:nvSpPr>
          <p:cNvPr id="11" name="Rectangle 10">
            <a:extLst>
              <a:ext uri="{FF2B5EF4-FFF2-40B4-BE49-F238E27FC236}">
                <a16:creationId xmlns:a16="http://schemas.microsoft.com/office/drawing/2014/main" id="{3980BDF4-CDED-4217-A643-D5F350C49DFE}"/>
              </a:ext>
            </a:extLst>
          </p:cNvPr>
          <p:cNvSpPr/>
          <p:nvPr/>
        </p:nvSpPr>
        <p:spPr>
          <a:xfrm>
            <a:off x="11277600" y="0"/>
            <a:ext cx="914400" cy="914400"/>
          </a:xfrm>
          <a:prstGeom prst="rect">
            <a:avLst/>
          </a:prstGeom>
          <a:solidFill>
            <a:srgbClr val="F8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7" name="Graphic 19">
            <a:extLst>
              <a:ext uri="{FF2B5EF4-FFF2-40B4-BE49-F238E27FC236}">
                <a16:creationId xmlns:a16="http://schemas.microsoft.com/office/drawing/2014/main" id="{EA5942B0-9847-974C-8262-7E2DE0CBD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3495" y="125895"/>
            <a:ext cx="662609" cy="662609"/>
          </a:xfrm>
          <a:prstGeom prst="rect">
            <a:avLst/>
          </a:prstGeom>
        </p:spPr>
      </p:pic>
    </p:spTree>
    <p:extLst>
      <p:ext uri="{BB962C8B-B14F-4D97-AF65-F5344CB8AC3E}">
        <p14:creationId xmlns:p14="http://schemas.microsoft.com/office/powerpoint/2010/main" val="2846971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596A95-7E01-4A7B-BF1D-B68AA9983C3D}"/>
              </a:ext>
            </a:extLst>
          </p:cNvPr>
          <p:cNvSpPr/>
          <p:nvPr/>
        </p:nvSpPr>
        <p:spPr>
          <a:xfrm>
            <a:off x="0" y="0"/>
            <a:ext cx="914400" cy="914400"/>
          </a:xfrm>
          <a:prstGeom prst="rect">
            <a:avLst/>
          </a:prstGeom>
          <a:solidFill>
            <a:srgbClr val="F8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Picture Placeholder 13">
            <a:extLst>
              <a:ext uri="{FF2B5EF4-FFF2-40B4-BE49-F238E27FC236}">
                <a16:creationId xmlns:a16="http://schemas.microsoft.com/office/drawing/2014/main" id="{0B6F8B0F-4D5B-4268-838B-2BC3698D8B4F}"/>
              </a:ext>
            </a:extLst>
          </p:cNvPr>
          <p:cNvSpPr>
            <a:spLocks noGrp="1"/>
          </p:cNvSpPr>
          <p:nvPr>
            <p:ph type="pic" sz="quarter" idx="12"/>
          </p:nvPr>
        </p:nvSpPr>
        <p:spPr>
          <a:xfrm>
            <a:off x="6096000" y="0"/>
            <a:ext cx="6096000" cy="6857999"/>
          </a:xfrm>
          <a:custGeom>
            <a:avLst/>
            <a:gdLst>
              <a:gd name="connsiteX0" fmla="*/ 2943497 w 6096000"/>
              <a:gd name="connsiteY0" fmla="*/ 3553096 h 6857999"/>
              <a:gd name="connsiteX1" fmla="*/ 6095999 w 6096000"/>
              <a:gd name="connsiteY1" fmla="*/ 3553096 h 6857999"/>
              <a:gd name="connsiteX2" fmla="*/ 6095999 w 6096000"/>
              <a:gd name="connsiteY2" fmla="*/ 6857999 h 6857999"/>
              <a:gd name="connsiteX3" fmla="*/ 2943497 w 6096000"/>
              <a:gd name="connsiteY3" fmla="*/ 6857999 h 6857999"/>
              <a:gd name="connsiteX4" fmla="*/ 1 w 6096000"/>
              <a:gd name="connsiteY4" fmla="*/ 3553096 h 6857999"/>
              <a:gd name="connsiteX5" fmla="*/ 2825931 w 6096000"/>
              <a:gd name="connsiteY5" fmla="*/ 3553096 h 6857999"/>
              <a:gd name="connsiteX6" fmla="*/ 2825931 w 6096000"/>
              <a:gd name="connsiteY6" fmla="*/ 6857999 h 6857999"/>
              <a:gd name="connsiteX7" fmla="*/ 1 w 6096000"/>
              <a:gd name="connsiteY7" fmla="*/ 6857999 h 6857999"/>
              <a:gd name="connsiteX8" fmla="*/ 0 w 6096000"/>
              <a:gd name="connsiteY8" fmla="*/ 0 h 6857999"/>
              <a:gd name="connsiteX9" fmla="*/ 6096000 w 6096000"/>
              <a:gd name="connsiteY9" fmla="*/ 0 h 6857999"/>
              <a:gd name="connsiteX10" fmla="*/ 6096000 w 6096000"/>
              <a:gd name="connsiteY10" fmla="*/ 3429000 h 6857999"/>
              <a:gd name="connsiteX11" fmla="*/ 0 w 6096000"/>
              <a:gd name="connsiteY11" fmla="*/ 342900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6857999">
                <a:moveTo>
                  <a:pt x="2943497" y="3553096"/>
                </a:moveTo>
                <a:lnTo>
                  <a:pt x="6095999" y="3553096"/>
                </a:lnTo>
                <a:lnTo>
                  <a:pt x="6095999" y="6857999"/>
                </a:lnTo>
                <a:lnTo>
                  <a:pt x="2943497" y="6857999"/>
                </a:lnTo>
                <a:close/>
                <a:moveTo>
                  <a:pt x="1" y="3553096"/>
                </a:moveTo>
                <a:lnTo>
                  <a:pt x="2825931" y="3553096"/>
                </a:lnTo>
                <a:lnTo>
                  <a:pt x="2825931" y="6857999"/>
                </a:lnTo>
                <a:lnTo>
                  <a:pt x="1" y="6857999"/>
                </a:lnTo>
                <a:close/>
                <a:moveTo>
                  <a:pt x="0" y="0"/>
                </a:moveTo>
                <a:lnTo>
                  <a:pt x="6096000" y="0"/>
                </a:lnTo>
                <a:lnTo>
                  <a:pt x="6096000" y="3429000"/>
                </a:lnTo>
                <a:lnTo>
                  <a:pt x="0" y="3429000"/>
                </a:lnTo>
                <a:close/>
              </a:path>
            </a:pathLst>
          </a:custGeom>
          <a:pattFill prst="pct5">
            <a:fgClr>
              <a:schemeClr val="accent1"/>
            </a:fgClr>
            <a:bgClr>
              <a:schemeClr val="bg1"/>
            </a:bgClr>
          </a:pattFill>
        </p:spPr>
        <p:txBody>
          <a:bodyPr wrap="square">
            <a:noAutofit/>
          </a:bodyPr>
          <a:lstStyle>
            <a:lvl1pPr>
              <a:defRPr sz="1400"/>
            </a:lvl1pPr>
          </a:lstStyle>
          <a:p>
            <a:endParaRPr lang="en-ID"/>
          </a:p>
        </p:txBody>
      </p:sp>
      <p:pic>
        <p:nvPicPr>
          <p:cNvPr id="7" name="Graphic 19">
            <a:extLst>
              <a:ext uri="{FF2B5EF4-FFF2-40B4-BE49-F238E27FC236}">
                <a16:creationId xmlns:a16="http://schemas.microsoft.com/office/drawing/2014/main" id="{9369836C-1D74-484F-8FC4-5A1E271F51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895" y="125895"/>
            <a:ext cx="662609" cy="662609"/>
          </a:xfrm>
          <a:prstGeom prst="rect">
            <a:avLst/>
          </a:prstGeom>
        </p:spPr>
      </p:pic>
    </p:spTree>
    <p:extLst>
      <p:ext uri="{BB962C8B-B14F-4D97-AF65-F5344CB8AC3E}">
        <p14:creationId xmlns:p14="http://schemas.microsoft.com/office/powerpoint/2010/main" val="2965129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C2A8203-0C71-4792-992D-3A8EE5C94470}"/>
              </a:ext>
            </a:extLst>
          </p:cNvPr>
          <p:cNvSpPr>
            <a:spLocks noGrp="1"/>
          </p:cNvSpPr>
          <p:nvPr>
            <p:ph type="pic" sz="quarter" idx="11"/>
          </p:nvPr>
        </p:nvSpPr>
        <p:spPr>
          <a:xfrm>
            <a:off x="0" y="0"/>
            <a:ext cx="5355771" cy="6858000"/>
          </a:xfrm>
          <a:prstGeom prst="rect">
            <a:avLst/>
          </a:prstGeom>
          <a:pattFill prst="pct5">
            <a:fgClr>
              <a:schemeClr val="accent1"/>
            </a:fgClr>
            <a:bgClr>
              <a:schemeClr val="bg1"/>
            </a:bgClr>
          </a:pattFill>
        </p:spPr>
        <p:txBody>
          <a:bodyPr wrap="square">
            <a:noAutofit/>
          </a:bodyPr>
          <a:lstStyle>
            <a:lvl1pPr>
              <a:defRPr sz="1400"/>
            </a:lvl1pPr>
          </a:lstStyle>
          <a:p>
            <a:endParaRPr lang="en-ID"/>
          </a:p>
        </p:txBody>
      </p:sp>
      <p:sp>
        <p:nvSpPr>
          <p:cNvPr id="11" name="Rectangle 10">
            <a:extLst>
              <a:ext uri="{FF2B5EF4-FFF2-40B4-BE49-F238E27FC236}">
                <a16:creationId xmlns:a16="http://schemas.microsoft.com/office/drawing/2014/main" id="{3980BDF4-CDED-4217-A643-D5F350C49DFE}"/>
              </a:ext>
            </a:extLst>
          </p:cNvPr>
          <p:cNvSpPr/>
          <p:nvPr/>
        </p:nvSpPr>
        <p:spPr>
          <a:xfrm>
            <a:off x="11277600" y="0"/>
            <a:ext cx="914400" cy="914400"/>
          </a:xfrm>
          <a:prstGeom prst="rect">
            <a:avLst/>
          </a:prstGeom>
          <a:solidFill>
            <a:srgbClr val="F8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7" name="Graphic 19">
            <a:extLst>
              <a:ext uri="{FF2B5EF4-FFF2-40B4-BE49-F238E27FC236}">
                <a16:creationId xmlns:a16="http://schemas.microsoft.com/office/drawing/2014/main" id="{2D1E7FD0-6477-914E-9208-209FFCFE4A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3495" y="125895"/>
            <a:ext cx="662609" cy="662609"/>
          </a:xfrm>
          <a:prstGeom prst="rect">
            <a:avLst/>
          </a:prstGeom>
        </p:spPr>
      </p:pic>
    </p:spTree>
    <p:extLst>
      <p:ext uri="{BB962C8B-B14F-4D97-AF65-F5344CB8AC3E}">
        <p14:creationId xmlns:p14="http://schemas.microsoft.com/office/powerpoint/2010/main" val="2130279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596A95-7E01-4A7B-BF1D-B68AA9983C3D}"/>
              </a:ext>
            </a:extLst>
          </p:cNvPr>
          <p:cNvSpPr/>
          <p:nvPr/>
        </p:nvSpPr>
        <p:spPr>
          <a:xfrm>
            <a:off x="0" y="0"/>
            <a:ext cx="914400" cy="914400"/>
          </a:xfrm>
          <a:prstGeom prst="rect">
            <a:avLst/>
          </a:prstGeom>
          <a:solidFill>
            <a:srgbClr val="F8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Picture Placeholder 11">
            <a:extLst>
              <a:ext uri="{FF2B5EF4-FFF2-40B4-BE49-F238E27FC236}">
                <a16:creationId xmlns:a16="http://schemas.microsoft.com/office/drawing/2014/main" id="{B209BF5E-7541-43C4-8BCA-1E0D6A3AF154}"/>
              </a:ext>
            </a:extLst>
          </p:cNvPr>
          <p:cNvSpPr>
            <a:spLocks noGrp="1"/>
          </p:cNvSpPr>
          <p:nvPr>
            <p:ph type="pic" sz="quarter" idx="11"/>
          </p:nvPr>
        </p:nvSpPr>
        <p:spPr>
          <a:xfrm>
            <a:off x="6836229" y="0"/>
            <a:ext cx="5355771" cy="6858000"/>
          </a:xfrm>
          <a:custGeom>
            <a:avLst/>
            <a:gdLst>
              <a:gd name="connsiteX0" fmla="*/ 2743200 w 5355771"/>
              <a:gd name="connsiteY0" fmla="*/ 0 h 6858000"/>
              <a:gd name="connsiteX1" fmla="*/ 5355771 w 5355771"/>
              <a:gd name="connsiteY1" fmla="*/ 0 h 6858000"/>
              <a:gd name="connsiteX2" fmla="*/ 5355771 w 5355771"/>
              <a:gd name="connsiteY2" fmla="*/ 6858000 h 6858000"/>
              <a:gd name="connsiteX3" fmla="*/ 2743200 w 5355771"/>
              <a:gd name="connsiteY3" fmla="*/ 6858000 h 6858000"/>
              <a:gd name="connsiteX4" fmla="*/ 0 w 5355771"/>
              <a:gd name="connsiteY4" fmla="*/ 0 h 6858000"/>
              <a:gd name="connsiteX5" fmla="*/ 2612571 w 5355771"/>
              <a:gd name="connsiteY5" fmla="*/ 0 h 6858000"/>
              <a:gd name="connsiteX6" fmla="*/ 2612571 w 5355771"/>
              <a:gd name="connsiteY6" fmla="*/ 6858000 h 6858000"/>
              <a:gd name="connsiteX7" fmla="*/ 0 w 535577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5771" h="6858000">
                <a:moveTo>
                  <a:pt x="2743200" y="0"/>
                </a:moveTo>
                <a:lnTo>
                  <a:pt x="5355771" y="0"/>
                </a:lnTo>
                <a:lnTo>
                  <a:pt x="5355771" y="6858000"/>
                </a:lnTo>
                <a:lnTo>
                  <a:pt x="2743200" y="6858000"/>
                </a:lnTo>
                <a:close/>
                <a:moveTo>
                  <a:pt x="0" y="0"/>
                </a:moveTo>
                <a:lnTo>
                  <a:pt x="2612571" y="0"/>
                </a:lnTo>
                <a:lnTo>
                  <a:pt x="2612571" y="6858000"/>
                </a:lnTo>
                <a:lnTo>
                  <a:pt x="0" y="6858000"/>
                </a:lnTo>
                <a:close/>
              </a:path>
            </a:pathLst>
          </a:custGeom>
          <a:pattFill prst="pct5">
            <a:fgClr>
              <a:schemeClr val="accent1"/>
            </a:fgClr>
            <a:bgClr>
              <a:schemeClr val="bg1"/>
            </a:bgClr>
          </a:pattFill>
        </p:spPr>
        <p:txBody>
          <a:bodyPr wrap="square">
            <a:noAutofit/>
          </a:bodyPr>
          <a:lstStyle>
            <a:lvl1pPr>
              <a:defRPr sz="1400"/>
            </a:lvl1pPr>
          </a:lstStyle>
          <a:p>
            <a:endParaRPr lang="en-ID"/>
          </a:p>
        </p:txBody>
      </p:sp>
      <p:pic>
        <p:nvPicPr>
          <p:cNvPr id="7" name="Graphic 19">
            <a:extLst>
              <a:ext uri="{FF2B5EF4-FFF2-40B4-BE49-F238E27FC236}">
                <a16:creationId xmlns:a16="http://schemas.microsoft.com/office/drawing/2014/main" id="{6904B554-D3BB-824B-9D81-ECFE47A19C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895" y="133846"/>
            <a:ext cx="662609" cy="662609"/>
          </a:xfrm>
          <a:prstGeom prst="rect">
            <a:avLst/>
          </a:prstGeom>
        </p:spPr>
      </p:pic>
    </p:spTree>
    <p:extLst>
      <p:ext uri="{BB962C8B-B14F-4D97-AF65-F5344CB8AC3E}">
        <p14:creationId xmlns:p14="http://schemas.microsoft.com/office/powerpoint/2010/main" val="3307936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80BDF4-CDED-4217-A643-D5F350C49DFE}"/>
              </a:ext>
            </a:extLst>
          </p:cNvPr>
          <p:cNvSpPr/>
          <p:nvPr/>
        </p:nvSpPr>
        <p:spPr>
          <a:xfrm>
            <a:off x="11277600" y="0"/>
            <a:ext cx="914400" cy="914400"/>
          </a:xfrm>
          <a:prstGeom prst="rect">
            <a:avLst/>
          </a:prstGeom>
          <a:solidFill>
            <a:srgbClr val="F8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Picture Placeholder 7">
            <a:extLst>
              <a:ext uri="{FF2B5EF4-FFF2-40B4-BE49-F238E27FC236}">
                <a16:creationId xmlns:a16="http://schemas.microsoft.com/office/drawing/2014/main" id="{E3121A92-9E3B-4685-B6C6-3136C17EFC67}"/>
              </a:ext>
            </a:extLst>
          </p:cNvPr>
          <p:cNvSpPr>
            <a:spLocks noGrp="1"/>
          </p:cNvSpPr>
          <p:nvPr>
            <p:ph type="pic" sz="quarter" idx="10"/>
          </p:nvPr>
        </p:nvSpPr>
        <p:spPr>
          <a:xfrm>
            <a:off x="0" y="0"/>
            <a:ext cx="6096000" cy="6858001"/>
          </a:xfrm>
          <a:custGeom>
            <a:avLst/>
            <a:gdLst>
              <a:gd name="connsiteX0" fmla="*/ 0 w 6096000"/>
              <a:gd name="connsiteY0" fmla="*/ 3429000 h 6858001"/>
              <a:gd name="connsiteX1" fmla="*/ 6096000 w 6096000"/>
              <a:gd name="connsiteY1" fmla="*/ 3429000 h 6858001"/>
              <a:gd name="connsiteX2" fmla="*/ 6096000 w 6096000"/>
              <a:gd name="connsiteY2" fmla="*/ 6858001 h 6858001"/>
              <a:gd name="connsiteX3" fmla="*/ 0 w 6096000"/>
              <a:gd name="connsiteY3" fmla="*/ 6858001 h 6858001"/>
              <a:gd name="connsiteX4" fmla="*/ 0 w 6096000"/>
              <a:gd name="connsiteY4" fmla="*/ 0 h 6858001"/>
              <a:gd name="connsiteX5" fmla="*/ 6096000 w 6096000"/>
              <a:gd name="connsiteY5" fmla="*/ 0 h 6858001"/>
              <a:gd name="connsiteX6" fmla="*/ 6096000 w 6096000"/>
              <a:gd name="connsiteY6" fmla="*/ 3291840 h 6858001"/>
              <a:gd name="connsiteX7" fmla="*/ 0 w 6096000"/>
              <a:gd name="connsiteY7" fmla="*/ 329184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1">
                <a:moveTo>
                  <a:pt x="0" y="3429000"/>
                </a:moveTo>
                <a:lnTo>
                  <a:pt x="6096000" y="3429000"/>
                </a:lnTo>
                <a:lnTo>
                  <a:pt x="6096000" y="6858001"/>
                </a:lnTo>
                <a:lnTo>
                  <a:pt x="0" y="6858001"/>
                </a:lnTo>
                <a:close/>
                <a:moveTo>
                  <a:pt x="0" y="0"/>
                </a:moveTo>
                <a:lnTo>
                  <a:pt x="6096000" y="0"/>
                </a:lnTo>
                <a:lnTo>
                  <a:pt x="6096000" y="3291840"/>
                </a:lnTo>
                <a:lnTo>
                  <a:pt x="0" y="3291840"/>
                </a:lnTo>
                <a:close/>
              </a:path>
            </a:pathLst>
          </a:custGeom>
          <a:pattFill prst="pct5">
            <a:fgClr>
              <a:schemeClr val="accent1"/>
            </a:fgClr>
            <a:bgClr>
              <a:schemeClr val="bg1"/>
            </a:bgClr>
          </a:pattFill>
        </p:spPr>
        <p:txBody>
          <a:bodyPr wrap="square">
            <a:noAutofit/>
          </a:bodyPr>
          <a:lstStyle>
            <a:lvl1pPr>
              <a:defRPr sz="1400"/>
            </a:lvl1pPr>
          </a:lstStyle>
          <a:p>
            <a:endParaRPr lang="en-ID"/>
          </a:p>
        </p:txBody>
      </p:sp>
      <p:pic>
        <p:nvPicPr>
          <p:cNvPr id="7" name="Graphic 19">
            <a:extLst>
              <a:ext uri="{FF2B5EF4-FFF2-40B4-BE49-F238E27FC236}">
                <a16:creationId xmlns:a16="http://schemas.microsoft.com/office/drawing/2014/main" id="{D3F8F274-9F18-DB47-8DAC-4FDAC4E62C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3495" y="125895"/>
            <a:ext cx="662609" cy="662609"/>
          </a:xfrm>
          <a:prstGeom prst="rect">
            <a:avLst/>
          </a:prstGeom>
        </p:spPr>
      </p:pic>
    </p:spTree>
    <p:extLst>
      <p:ext uri="{BB962C8B-B14F-4D97-AF65-F5344CB8AC3E}">
        <p14:creationId xmlns:p14="http://schemas.microsoft.com/office/powerpoint/2010/main" val="3655677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05FE5C-7299-4530-A034-62741B6649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3DDB7247-0EF4-40EF-83F6-5194F6F22C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A7C47A8E-3552-4E1D-9268-EB7C05954F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1839BF-5CC6-44D8-9D6B-04F3BDB4A729}" type="datetimeFigureOut">
              <a:rPr lang="en-ID" smtClean="0"/>
              <a:t>11/04/2025</a:t>
            </a:fld>
            <a:endParaRPr lang="en-ID"/>
          </a:p>
        </p:txBody>
      </p:sp>
      <p:sp>
        <p:nvSpPr>
          <p:cNvPr id="5" name="Footer Placeholder 4">
            <a:extLst>
              <a:ext uri="{FF2B5EF4-FFF2-40B4-BE49-F238E27FC236}">
                <a16:creationId xmlns:a16="http://schemas.microsoft.com/office/drawing/2014/main" id="{6EED361C-4D77-49FC-A2F2-81CE441136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1BC821F8-0FDD-4308-B1BB-32AB9B7D08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AB3FAC-A6ED-4264-8A01-FD8EB5058B99}" type="slidenum">
              <a:rPr lang="en-ID" smtClean="0"/>
              <a:t>‹N°›</a:t>
            </a:fld>
            <a:endParaRPr lang="en-ID"/>
          </a:p>
        </p:txBody>
      </p:sp>
    </p:spTree>
    <p:extLst>
      <p:ext uri="{BB962C8B-B14F-4D97-AF65-F5344CB8AC3E}">
        <p14:creationId xmlns:p14="http://schemas.microsoft.com/office/powerpoint/2010/main" val="80454756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61" r:id="rId4"/>
    <p:sldLayoutId id="2147483663" r:id="rId5"/>
    <p:sldLayoutId id="2147483662" r:id="rId6"/>
    <p:sldLayoutId id="2147483664" r:id="rId7"/>
    <p:sldLayoutId id="2147483665" r:id="rId8"/>
    <p:sldLayoutId id="2147483666" r:id="rId9"/>
    <p:sldLayoutId id="2147483669" r:id="rId10"/>
    <p:sldLayoutId id="2147483670" r:id="rId11"/>
    <p:sldLayoutId id="2147483671" r:id="rId12"/>
    <p:sldLayoutId id="2147483668" r:id="rId13"/>
    <p:sldLayoutId id="2147483687" r:id="rId14"/>
    <p:sldLayoutId id="2147483667" r:id="rId15"/>
    <p:sldLayoutId id="2147483675" r:id="rId16"/>
    <p:sldLayoutId id="2147483676" r:id="rId17"/>
    <p:sldLayoutId id="2147483677" r:id="rId18"/>
    <p:sldLayoutId id="2147483678" r:id="rId19"/>
    <p:sldLayoutId id="2147483680" r:id="rId20"/>
    <p:sldLayoutId id="2147483686" r:id="rId21"/>
    <p:sldLayoutId id="2147483685" r:id="rId22"/>
    <p:sldLayoutId id="2147483679"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a:extLst>
              <a:ext uri="{FF2B5EF4-FFF2-40B4-BE49-F238E27FC236}">
                <a16:creationId xmlns:a16="http://schemas.microsoft.com/office/drawing/2014/main" id="{6B773E38-E651-B740-9166-9CCFF0721F2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9" b="69"/>
          <a:stretch>
            <a:fillRect/>
          </a:stretch>
        </p:blipFill>
        <p:spPr>
          <a:xfrm>
            <a:off x="0" y="0"/>
            <a:ext cx="12192000" cy="6858001"/>
          </a:xfrm>
          <a:pattFill prst="pct5">
            <a:fgClr>
              <a:schemeClr val="accent1"/>
            </a:fgClr>
            <a:bgClr>
              <a:schemeClr val="bg1"/>
            </a:bgClr>
          </a:pattFill>
        </p:spPr>
      </p:pic>
      <p:grpSp>
        <p:nvGrpSpPr>
          <p:cNvPr id="2" name="Group 1">
            <a:extLst>
              <a:ext uri="{FF2B5EF4-FFF2-40B4-BE49-F238E27FC236}">
                <a16:creationId xmlns:a16="http://schemas.microsoft.com/office/drawing/2014/main" id="{5BA6BD83-D88D-4E67-8547-36BA82A5E611}"/>
              </a:ext>
            </a:extLst>
          </p:cNvPr>
          <p:cNvGrpSpPr/>
          <p:nvPr/>
        </p:nvGrpSpPr>
        <p:grpSpPr>
          <a:xfrm>
            <a:off x="0" y="0"/>
            <a:ext cx="914400" cy="914400"/>
            <a:chOff x="0" y="0"/>
            <a:chExt cx="914400" cy="914400"/>
          </a:xfrm>
        </p:grpSpPr>
        <p:sp>
          <p:nvSpPr>
            <p:cNvPr id="12" name="Rectangle 11">
              <a:extLst>
                <a:ext uri="{FF2B5EF4-FFF2-40B4-BE49-F238E27FC236}">
                  <a16:creationId xmlns:a16="http://schemas.microsoft.com/office/drawing/2014/main" id="{02566E3A-0F28-42AE-A881-E21B608312B7}"/>
                </a:ext>
              </a:extLst>
            </p:cNvPr>
            <p:cNvSpPr/>
            <p:nvPr/>
          </p:nvSpPr>
          <p:spPr>
            <a:xfrm>
              <a:off x="0" y="0"/>
              <a:ext cx="914400" cy="914400"/>
            </a:xfrm>
            <a:prstGeom prst="rect">
              <a:avLst/>
            </a:prstGeom>
            <a:solidFill>
              <a:srgbClr val="F8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20" name="Graphic 19">
              <a:extLst>
                <a:ext uri="{FF2B5EF4-FFF2-40B4-BE49-F238E27FC236}">
                  <a16:creationId xmlns:a16="http://schemas.microsoft.com/office/drawing/2014/main" id="{6E9D9F81-FB35-4DEE-924A-B989E50E5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95" y="125895"/>
              <a:ext cx="662609" cy="662609"/>
            </a:xfrm>
            <a:prstGeom prst="rect">
              <a:avLst/>
            </a:prstGeom>
          </p:spPr>
        </p:pic>
      </p:grpSp>
      <p:sp>
        <p:nvSpPr>
          <p:cNvPr id="13" name="TextBox 12">
            <a:extLst>
              <a:ext uri="{FF2B5EF4-FFF2-40B4-BE49-F238E27FC236}">
                <a16:creationId xmlns:a16="http://schemas.microsoft.com/office/drawing/2014/main" id="{7C2D8660-5E2A-42B9-A478-11F946B18DD3}"/>
              </a:ext>
            </a:extLst>
          </p:cNvPr>
          <p:cNvSpPr txBox="1"/>
          <p:nvPr/>
        </p:nvSpPr>
        <p:spPr>
          <a:xfrm>
            <a:off x="2540380" y="3760489"/>
            <a:ext cx="7111242" cy="1569660"/>
          </a:xfrm>
          <a:prstGeom prst="rect">
            <a:avLst/>
          </a:prstGeom>
          <a:noFill/>
        </p:spPr>
        <p:txBody>
          <a:bodyPr wrap="none" rtlCol="0">
            <a:spAutoFit/>
          </a:bodyPr>
          <a:lstStyle/>
          <a:p>
            <a:pPr algn="ctr"/>
            <a:r>
              <a:rPr lang="en-US" sz="9600" spc="600" dirty="0">
                <a:solidFill>
                  <a:srgbClr val="FFC000"/>
                </a:solidFill>
                <a:latin typeface="Raleway ExtraBold" panose="020B0903030101060003" pitchFamily="34" charset="0"/>
              </a:rPr>
              <a:t>ROTA</a:t>
            </a:r>
            <a:r>
              <a:rPr lang="en-US" sz="9600" spc="600" dirty="0">
                <a:solidFill>
                  <a:schemeClr val="bg1"/>
                </a:solidFill>
                <a:latin typeface="Raleway ExtraBold" panose="020B0903030101060003" pitchFamily="34" charset="0"/>
              </a:rPr>
              <a:t>FLEX</a:t>
            </a:r>
            <a:endParaRPr lang="en-ID" sz="9600" spc="600" dirty="0">
              <a:solidFill>
                <a:schemeClr val="bg1"/>
              </a:solidFill>
              <a:latin typeface="Raleway ExtraBold" panose="020B0903030101060003" pitchFamily="34" charset="0"/>
            </a:endParaRPr>
          </a:p>
        </p:txBody>
      </p:sp>
      <p:sp>
        <p:nvSpPr>
          <p:cNvPr id="22" name="TextBox 21">
            <a:extLst>
              <a:ext uri="{FF2B5EF4-FFF2-40B4-BE49-F238E27FC236}">
                <a16:creationId xmlns:a16="http://schemas.microsoft.com/office/drawing/2014/main" id="{950CFECD-533D-4337-A2DD-212B3F0F05D6}"/>
              </a:ext>
            </a:extLst>
          </p:cNvPr>
          <p:cNvSpPr txBox="1"/>
          <p:nvPr/>
        </p:nvSpPr>
        <p:spPr>
          <a:xfrm>
            <a:off x="1268140" y="5213395"/>
            <a:ext cx="8824853" cy="307777"/>
          </a:xfrm>
          <a:prstGeom prst="rect">
            <a:avLst/>
          </a:prstGeom>
          <a:noFill/>
        </p:spPr>
        <p:txBody>
          <a:bodyPr wrap="none" rtlCol="0">
            <a:spAutoFit/>
          </a:bodyPr>
          <a:lstStyle/>
          <a:p>
            <a:pPr algn="ctr"/>
            <a:r>
              <a:rPr lang="en-US" sz="1400" spc="600" dirty="0">
                <a:solidFill>
                  <a:schemeClr val="bg1"/>
                </a:solidFill>
                <a:latin typeface="Raleway SemiBold" panose="020B0703030101060003" pitchFamily="34" charset="0"/>
              </a:rPr>
              <a:t>RÉFLECTEUR DE SÉCURITÉ POUR PIÉTONS ET CYCLISTES</a:t>
            </a:r>
          </a:p>
        </p:txBody>
      </p:sp>
      <p:pic>
        <p:nvPicPr>
          <p:cNvPr id="4" name="Graphique 3">
            <a:extLst>
              <a:ext uri="{FF2B5EF4-FFF2-40B4-BE49-F238E27FC236}">
                <a16:creationId xmlns:a16="http://schemas.microsoft.com/office/drawing/2014/main" id="{4FFD6C49-573E-DCFF-977D-BC5A9BEAA2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44474" y="5738061"/>
            <a:ext cx="903051" cy="903051"/>
          </a:xfrm>
          <a:prstGeom prst="rect">
            <a:avLst/>
          </a:prstGeom>
        </p:spPr>
      </p:pic>
    </p:spTree>
    <p:extLst>
      <p:ext uri="{BB962C8B-B14F-4D97-AF65-F5344CB8AC3E}">
        <p14:creationId xmlns:p14="http://schemas.microsoft.com/office/powerpoint/2010/main" val="132687030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9EE1D6EE-862F-40F7-89D3-4E4FE7DA8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5761" y="1461499"/>
            <a:ext cx="6846995" cy="3935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Freeform: Shape 15">
            <a:extLst>
              <a:ext uri="{FF2B5EF4-FFF2-40B4-BE49-F238E27FC236}">
                <a16:creationId xmlns:a16="http://schemas.microsoft.com/office/drawing/2014/main" id="{D6BE3A12-3F05-4047-AADC-D2B46609EB1B}"/>
              </a:ext>
            </a:extLst>
          </p:cNvPr>
          <p:cNvSpPr/>
          <p:nvPr/>
        </p:nvSpPr>
        <p:spPr>
          <a:xfrm>
            <a:off x="425292" y="1340944"/>
            <a:ext cx="954096" cy="1007970"/>
          </a:xfrm>
          <a:custGeom>
            <a:avLst/>
            <a:gdLst>
              <a:gd name="connsiteX0" fmla="*/ 431211 w 874522"/>
              <a:gd name="connsiteY0" fmla="*/ 0 h 1007970"/>
              <a:gd name="connsiteX1" fmla="*/ 874522 w 874522"/>
              <a:gd name="connsiteY1" fmla="*/ 0 h 1007970"/>
              <a:gd name="connsiteX2" fmla="*/ 443311 w 874522"/>
              <a:gd name="connsiteY2" fmla="*/ 1007969 h 1007970"/>
              <a:gd name="connsiteX3" fmla="*/ 672932 w 874522"/>
              <a:gd name="connsiteY3" fmla="*/ 1007969 h 1007970"/>
              <a:gd name="connsiteX4" fmla="*/ 672932 w 874522"/>
              <a:gd name="connsiteY4" fmla="*/ 1007970 h 1007970"/>
              <a:gd name="connsiteX5" fmla="*/ 229621 w 874522"/>
              <a:gd name="connsiteY5" fmla="*/ 1007970 h 1007970"/>
              <a:gd name="connsiteX6" fmla="*/ 229621 w 874522"/>
              <a:gd name="connsiteY6" fmla="*/ 1007969 h 1007970"/>
              <a:gd name="connsiteX7" fmla="*/ 138139 w 874522"/>
              <a:gd name="connsiteY7" fmla="*/ 1007969 h 1007970"/>
              <a:gd name="connsiteX8" fmla="*/ 0 w 874522"/>
              <a:gd name="connsiteY8" fmla="*/ 1007969 h 100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522" h="1007970">
                <a:moveTo>
                  <a:pt x="431211" y="0"/>
                </a:moveTo>
                <a:lnTo>
                  <a:pt x="874522" y="0"/>
                </a:lnTo>
                <a:lnTo>
                  <a:pt x="443311" y="1007969"/>
                </a:lnTo>
                <a:lnTo>
                  <a:pt x="672932" y="1007969"/>
                </a:lnTo>
                <a:lnTo>
                  <a:pt x="672932" y="1007970"/>
                </a:lnTo>
                <a:lnTo>
                  <a:pt x="229621" y="1007970"/>
                </a:lnTo>
                <a:lnTo>
                  <a:pt x="229621" y="1007969"/>
                </a:lnTo>
                <a:lnTo>
                  <a:pt x="138139" y="1007969"/>
                </a:lnTo>
                <a:lnTo>
                  <a:pt x="0" y="1007969"/>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TextBox 16">
            <a:extLst>
              <a:ext uri="{FF2B5EF4-FFF2-40B4-BE49-F238E27FC236}">
                <a16:creationId xmlns:a16="http://schemas.microsoft.com/office/drawing/2014/main" id="{09EEED9C-8E49-44B2-8D88-D00074F319F1}"/>
              </a:ext>
            </a:extLst>
          </p:cNvPr>
          <p:cNvSpPr txBox="1"/>
          <p:nvPr/>
        </p:nvSpPr>
        <p:spPr>
          <a:xfrm>
            <a:off x="902340" y="1351965"/>
            <a:ext cx="1721946" cy="307777"/>
          </a:xfrm>
          <a:prstGeom prst="rect">
            <a:avLst/>
          </a:prstGeom>
          <a:noFill/>
        </p:spPr>
        <p:txBody>
          <a:bodyPr wrap="none" rtlCol="0">
            <a:spAutoFit/>
          </a:bodyPr>
          <a:lstStyle/>
          <a:p>
            <a:r>
              <a:rPr lang="en-US" sz="1400" spc="600" dirty="0">
                <a:solidFill>
                  <a:schemeClr val="tx1">
                    <a:lumMod val="95000"/>
                    <a:lumOff val="5000"/>
                  </a:schemeClr>
                </a:solidFill>
                <a:latin typeface="Raleway ExtraBold" panose="020B0903030101060003" pitchFamily="34" charset="0"/>
              </a:rPr>
              <a:t>ROTAFLEX</a:t>
            </a:r>
            <a:endParaRPr lang="en-ID" sz="1400" spc="600" dirty="0">
              <a:solidFill>
                <a:schemeClr val="tx1">
                  <a:lumMod val="95000"/>
                  <a:lumOff val="5000"/>
                </a:schemeClr>
              </a:solidFill>
              <a:latin typeface="Raleway ExtraBold" panose="020B0903030101060003" pitchFamily="34" charset="0"/>
            </a:endParaRPr>
          </a:p>
        </p:txBody>
      </p:sp>
      <p:sp>
        <p:nvSpPr>
          <p:cNvPr id="19" name="Rectangle 18">
            <a:extLst>
              <a:ext uri="{FF2B5EF4-FFF2-40B4-BE49-F238E27FC236}">
                <a16:creationId xmlns:a16="http://schemas.microsoft.com/office/drawing/2014/main" id="{97C79568-0405-4FF0-AB69-3E3C9FF6E935}"/>
              </a:ext>
            </a:extLst>
          </p:cNvPr>
          <p:cNvSpPr/>
          <p:nvPr/>
        </p:nvSpPr>
        <p:spPr>
          <a:xfrm>
            <a:off x="902340" y="1653297"/>
            <a:ext cx="4600469" cy="1754326"/>
          </a:xfrm>
          <a:prstGeom prst="rect">
            <a:avLst/>
          </a:prstGeom>
        </p:spPr>
        <p:txBody>
          <a:bodyPr wrap="square">
            <a:spAutoFit/>
          </a:bodyPr>
          <a:lstStyle/>
          <a:p>
            <a:r>
              <a:rPr lang="en-US" sz="3600" dirty="0">
                <a:solidFill>
                  <a:srgbClr val="F81010"/>
                </a:solidFill>
                <a:latin typeface="Raleway ExtraBold" panose="020B0903030101060003" pitchFamily="34" charset="0"/>
                <a:ea typeface="Open Sans" panose="020B0606030504020204" pitchFamily="34" charset="0"/>
                <a:cs typeface="Open Sans" panose="020B0606030504020204" pitchFamily="34" charset="0"/>
              </a:rPr>
              <a:t>Rotary</a:t>
            </a:r>
            <a:r>
              <a:rPr lang="en-US" sz="3600" dirty="0">
                <a:solidFill>
                  <a:schemeClr val="tx1">
                    <a:lumMod val="95000"/>
                    <a:lumOff val="5000"/>
                  </a:schemeClr>
                </a:solidFill>
                <a:latin typeface="Raleway ExtraBold" panose="020B0903030101060003" pitchFamily="34" charset="0"/>
                <a:ea typeface="Open Sans" panose="020B0606030504020204" pitchFamily="34" charset="0"/>
                <a:cs typeface="Open Sans" panose="020B0606030504020204" pitchFamily="34" charset="0"/>
              </a:rPr>
              <a:t> </a:t>
            </a:r>
          </a:p>
          <a:p>
            <a:r>
              <a:rPr lang="en-US" sz="3600" dirty="0" err="1">
                <a:solidFill>
                  <a:schemeClr val="tx1">
                    <a:lumMod val="95000"/>
                    <a:lumOff val="5000"/>
                  </a:schemeClr>
                </a:solidFill>
                <a:latin typeface="Raleway ExtraBold" panose="020B0903030101060003" pitchFamily="34" charset="0"/>
                <a:ea typeface="Open Sans" panose="020B0606030504020204" pitchFamily="34" charset="0"/>
                <a:cs typeface="Open Sans" panose="020B0606030504020204" pitchFamily="34" charset="0"/>
              </a:rPr>
              <a:t>Evry-Corbeil</a:t>
            </a:r>
            <a:r>
              <a:rPr lang="en-US" sz="3600" dirty="0">
                <a:solidFill>
                  <a:schemeClr val="tx1">
                    <a:lumMod val="95000"/>
                    <a:lumOff val="5000"/>
                  </a:schemeClr>
                </a:solidFill>
                <a:latin typeface="Raleway ExtraBold" panose="020B0903030101060003" pitchFamily="34" charset="0"/>
                <a:ea typeface="Open Sans" panose="020B0606030504020204" pitchFamily="34" charset="0"/>
                <a:cs typeface="Open Sans" panose="020B0606030504020204" pitchFamily="34" charset="0"/>
              </a:rPr>
              <a:t> District 1770</a:t>
            </a:r>
            <a:endParaRPr lang="en-ID" sz="3600" dirty="0">
              <a:solidFill>
                <a:srgbClr val="0C0704"/>
              </a:solidFill>
              <a:latin typeface="Raleway ExtraBold" panose="020B0903030101060003"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C54C9F03-ECC9-44A9-8F2E-425D6475EF12}"/>
              </a:ext>
            </a:extLst>
          </p:cNvPr>
          <p:cNvSpPr/>
          <p:nvPr/>
        </p:nvSpPr>
        <p:spPr>
          <a:xfrm>
            <a:off x="902340" y="3599421"/>
            <a:ext cx="4399722" cy="2246769"/>
          </a:xfrm>
          <a:prstGeom prst="rect">
            <a:avLst/>
          </a:prstGeom>
        </p:spPr>
        <p:txBody>
          <a:bodyPr wrap="square">
            <a:spAutoFit/>
          </a:bodyPr>
          <a:lstStyle/>
          <a:p>
            <a:r>
              <a:rPr lang="en-ID" sz="1400" dirty="0" err="1">
                <a:latin typeface="+mj-lt"/>
              </a:rPr>
              <a:t>Originaire</a:t>
            </a:r>
            <a:r>
              <a:rPr lang="en-ID" sz="1400" dirty="0">
                <a:latin typeface="+mj-lt"/>
              </a:rPr>
              <a:t> de </a:t>
            </a:r>
            <a:r>
              <a:rPr lang="en-ID" sz="1400" dirty="0" err="1">
                <a:latin typeface="+mj-lt"/>
              </a:rPr>
              <a:t>Finlande</a:t>
            </a:r>
            <a:r>
              <a:rPr lang="en-ID" sz="1400" dirty="0">
                <a:latin typeface="+mj-lt"/>
              </a:rPr>
              <a:t>, </a:t>
            </a:r>
            <a:r>
              <a:rPr lang="en-ID" sz="1400" dirty="0" err="1">
                <a:latin typeface="+mj-lt"/>
              </a:rPr>
              <a:t>nos</a:t>
            </a:r>
            <a:r>
              <a:rPr lang="en-ID" sz="1400" dirty="0">
                <a:latin typeface="+mj-lt"/>
              </a:rPr>
              <a:t> </a:t>
            </a:r>
            <a:r>
              <a:rPr lang="en-ID" sz="1400" dirty="0" err="1">
                <a:latin typeface="+mj-lt"/>
              </a:rPr>
              <a:t>réflecteurs</a:t>
            </a:r>
            <a:r>
              <a:rPr lang="en-ID" sz="1400" dirty="0">
                <a:latin typeface="+mj-lt"/>
              </a:rPr>
              <a:t> </a:t>
            </a:r>
            <a:r>
              <a:rPr lang="en-ID" sz="1400" dirty="0" err="1">
                <a:latin typeface="+mj-lt"/>
              </a:rPr>
              <a:t>sont</a:t>
            </a:r>
            <a:r>
              <a:rPr lang="en-ID" sz="1400" dirty="0">
                <a:latin typeface="+mj-lt"/>
              </a:rPr>
              <a:t> </a:t>
            </a:r>
            <a:r>
              <a:rPr lang="en-ID" sz="1400" dirty="0" err="1">
                <a:latin typeface="+mj-lt"/>
              </a:rPr>
              <a:t>fabriqués</a:t>
            </a:r>
            <a:r>
              <a:rPr lang="en-ID" sz="1400" dirty="0">
                <a:latin typeface="+mj-lt"/>
              </a:rPr>
              <a:t> par </a:t>
            </a:r>
            <a:r>
              <a:rPr lang="en-ID" sz="1400" dirty="0" err="1">
                <a:latin typeface="+mj-lt"/>
              </a:rPr>
              <a:t>l’entreprise</a:t>
            </a:r>
            <a:r>
              <a:rPr lang="en-ID" sz="1400" dirty="0">
                <a:latin typeface="+mj-lt"/>
              </a:rPr>
              <a:t> leader de </a:t>
            </a:r>
            <a:r>
              <a:rPr lang="en-ID" sz="1400" dirty="0" err="1">
                <a:latin typeface="+mj-lt"/>
              </a:rPr>
              <a:t>ce</a:t>
            </a:r>
            <a:r>
              <a:rPr lang="en-ID" sz="1400" dirty="0">
                <a:latin typeface="+mj-lt"/>
              </a:rPr>
              <a:t> pays, </a:t>
            </a:r>
            <a:r>
              <a:rPr lang="en-ID" sz="1400" dirty="0" err="1">
                <a:latin typeface="+mj-lt"/>
              </a:rPr>
              <a:t>assurant</a:t>
            </a:r>
            <a:r>
              <a:rPr lang="en-ID" sz="1400" dirty="0">
                <a:latin typeface="+mj-lt"/>
              </a:rPr>
              <a:t> la </a:t>
            </a:r>
            <a:r>
              <a:rPr lang="en-ID" sz="1400" dirty="0" err="1">
                <a:latin typeface="+mj-lt"/>
              </a:rPr>
              <a:t>meilleure</a:t>
            </a:r>
            <a:r>
              <a:rPr lang="en-ID" sz="1400" dirty="0">
                <a:latin typeface="+mj-lt"/>
              </a:rPr>
              <a:t> </a:t>
            </a:r>
            <a:r>
              <a:rPr lang="en-ID" sz="1400" dirty="0" err="1">
                <a:latin typeface="+mj-lt"/>
              </a:rPr>
              <a:t>qualité</a:t>
            </a:r>
            <a:r>
              <a:rPr lang="en-ID" sz="1400" dirty="0">
                <a:latin typeface="+mj-lt"/>
              </a:rPr>
              <a:t> et </a:t>
            </a:r>
            <a:r>
              <a:rPr lang="en-ID" sz="1400" dirty="0" err="1">
                <a:latin typeface="+mj-lt"/>
              </a:rPr>
              <a:t>durabilité</a:t>
            </a:r>
            <a:r>
              <a:rPr lang="en-ID" sz="1400" dirty="0">
                <a:latin typeface="+mj-lt"/>
              </a:rPr>
              <a:t>. </a:t>
            </a:r>
          </a:p>
          <a:p>
            <a:endParaRPr lang="en-ID" sz="1400" dirty="0">
              <a:latin typeface="+mj-lt"/>
            </a:endParaRPr>
          </a:p>
          <a:p>
            <a:r>
              <a:rPr lang="en-ID" sz="1400" dirty="0" err="1">
                <a:latin typeface="+mj-lt"/>
              </a:rPr>
              <a:t>Conçu</a:t>
            </a:r>
            <a:r>
              <a:rPr lang="en-ID" sz="1400" dirty="0">
                <a:latin typeface="+mj-lt"/>
              </a:rPr>
              <a:t> pour </a:t>
            </a:r>
            <a:r>
              <a:rPr lang="en-ID" sz="1400" dirty="0" err="1">
                <a:latin typeface="+mj-lt"/>
              </a:rPr>
              <a:t>améliorer</a:t>
            </a:r>
            <a:r>
              <a:rPr lang="en-ID" sz="1400" dirty="0">
                <a:latin typeface="+mj-lt"/>
              </a:rPr>
              <a:t> la </a:t>
            </a:r>
            <a:r>
              <a:rPr lang="en-ID" sz="1400" dirty="0" err="1">
                <a:latin typeface="+mj-lt"/>
              </a:rPr>
              <a:t>visibilité</a:t>
            </a:r>
            <a:r>
              <a:rPr lang="en-ID" sz="1400" dirty="0">
                <a:latin typeface="+mj-lt"/>
              </a:rPr>
              <a:t> des </a:t>
            </a:r>
            <a:r>
              <a:rPr lang="en-ID" sz="1400" dirty="0" err="1">
                <a:latin typeface="+mj-lt"/>
              </a:rPr>
              <a:t>pratiquants</a:t>
            </a:r>
            <a:r>
              <a:rPr lang="en-ID" sz="1400" dirty="0">
                <a:latin typeface="+mj-lt"/>
              </a:rPr>
              <a:t> de la route </a:t>
            </a:r>
            <a:r>
              <a:rPr lang="en-ID" sz="1400" dirty="0" err="1">
                <a:latin typeface="+mj-lt"/>
              </a:rPr>
              <a:t>à</a:t>
            </a:r>
            <a:r>
              <a:rPr lang="en-ID" sz="1400" dirty="0">
                <a:latin typeface="+mj-lt"/>
              </a:rPr>
              <a:t> </a:t>
            </a:r>
            <a:r>
              <a:rPr lang="en-ID" sz="1400" dirty="0" err="1">
                <a:latin typeface="+mj-lt"/>
              </a:rPr>
              <a:t>pieds</a:t>
            </a:r>
            <a:r>
              <a:rPr lang="en-ID" sz="1400" dirty="0">
                <a:latin typeface="+mj-lt"/>
              </a:rPr>
              <a:t>, </a:t>
            </a:r>
            <a:r>
              <a:rPr lang="en-ID" sz="1400" dirty="0" err="1">
                <a:latin typeface="+mj-lt"/>
              </a:rPr>
              <a:t>ils</a:t>
            </a:r>
            <a:r>
              <a:rPr lang="en-ID" sz="1400" dirty="0">
                <a:latin typeface="+mj-lt"/>
              </a:rPr>
              <a:t> </a:t>
            </a:r>
            <a:r>
              <a:rPr lang="en-ID" sz="1400" dirty="0" err="1">
                <a:latin typeface="+mj-lt"/>
              </a:rPr>
              <a:t>contribuent</a:t>
            </a:r>
            <a:r>
              <a:rPr lang="en-ID" sz="1400" dirty="0">
                <a:latin typeface="+mj-lt"/>
              </a:rPr>
              <a:t> </a:t>
            </a:r>
            <a:r>
              <a:rPr lang="en-ID" sz="1400" dirty="0" err="1">
                <a:latin typeface="+mj-lt"/>
              </a:rPr>
              <a:t>à</a:t>
            </a:r>
            <a:r>
              <a:rPr lang="en-ID" sz="1400" dirty="0">
                <a:latin typeface="+mj-lt"/>
              </a:rPr>
              <a:t> </a:t>
            </a:r>
            <a:r>
              <a:rPr lang="en-ID" sz="1400" dirty="0" err="1">
                <a:latin typeface="+mj-lt"/>
              </a:rPr>
              <a:t>réduire</a:t>
            </a:r>
            <a:r>
              <a:rPr lang="en-ID" sz="1400" dirty="0">
                <a:latin typeface="+mj-lt"/>
              </a:rPr>
              <a:t> le </a:t>
            </a:r>
            <a:r>
              <a:rPr lang="en-ID" sz="1400" dirty="0" err="1">
                <a:latin typeface="+mj-lt"/>
              </a:rPr>
              <a:t>risque</a:t>
            </a:r>
            <a:r>
              <a:rPr lang="en-ID" sz="1400" dirty="0">
                <a:latin typeface="+mj-lt"/>
              </a:rPr>
              <a:t> </a:t>
            </a:r>
            <a:r>
              <a:rPr lang="en-ID" sz="1400" dirty="0" err="1">
                <a:latin typeface="+mj-lt"/>
              </a:rPr>
              <a:t>d’accidents</a:t>
            </a:r>
            <a:r>
              <a:rPr lang="en-ID" sz="1400" dirty="0">
                <a:latin typeface="+mj-lt"/>
              </a:rPr>
              <a:t> et le </a:t>
            </a:r>
            <a:r>
              <a:rPr lang="en-ID" sz="1400" dirty="0" err="1">
                <a:latin typeface="+mj-lt"/>
              </a:rPr>
              <a:t>nombre</a:t>
            </a:r>
            <a:r>
              <a:rPr lang="en-ID" sz="1400" dirty="0">
                <a:latin typeface="+mj-lt"/>
              </a:rPr>
              <a:t> de </a:t>
            </a:r>
            <a:r>
              <a:rPr lang="en-ID" sz="1400" dirty="0" err="1">
                <a:latin typeface="+mj-lt"/>
              </a:rPr>
              <a:t>victimes</a:t>
            </a:r>
            <a:r>
              <a:rPr lang="en-ID" sz="1400" dirty="0">
                <a:latin typeface="+mj-lt"/>
              </a:rPr>
              <a:t>.</a:t>
            </a:r>
          </a:p>
          <a:p>
            <a:endParaRPr lang="en-ID" sz="1400" dirty="0">
              <a:latin typeface="+mj-lt"/>
            </a:endParaRPr>
          </a:p>
          <a:p>
            <a:r>
              <a:rPr lang="en-ID" sz="1400" dirty="0" err="1">
                <a:latin typeface="+mj-lt"/>
              </a:rPr>
              <a:t>Partenariat</a:t>
            </a:r>
            <a:r>
              <a:rPr lang="en-ID" sz="1400" dirty="0">
                <a:latin typeface="+mj-lt"/>
              </a:rPr>
              <a:t> Rotary </a:t>
            </a:r>
            <a:r>
              <a:rPr lang="en-ID" sz="1400" dirty="0" err="1">
                <a:latin typeface="+mj-lt"/>
              </a:rPr>
              <a:t>Evry-Corbeil</a:t>
            </a:r>
            <a:r>
              <a:rPr lang="en-ID" sz="1400" dirty="0">
                <a:latin typeface="+mj-lt"/>
              </a:rPr>
              <a:t> – District 1770</a:t>
            </a:r>
          </a:p>
          <a:p>
            <a:r>
              <a:rPr lang="en-ID" sz="1400" dirty="0" err="1">
                <a:latin typeface="+mj-lt"/>
              </a:rPr>
              <a:t>Réflecteurs</a:t>
            </a:r>
            <a:r>
              <a:rPr lang="en-ID" sz="1400" dirty="0">
                <a:latin typeface="+mj-lt"/>
              </a:rPr>
              <a:t> </a:t>
            </a:r>
            <a:r>
              <a:rPr lang="en-ID" sz="1400" dirty="0" err="1">
                <a:latin typeface="+mj-lt"/>
              </a:rPr>
              <a:t>durs</a:t>
            </a:r>
            <a:r>
              <a:rPr lang="en-ID" sz="1400" dirty="0">
                <a:latin typeface="+mj-lt"/>
              </a:rPr>
              <a:t> </a:t>
            </a:r>
            <a:r>
              <a:rPr lang="en-ID" sz="1400" dirty="0" err="1">
                <a:latin typeface="+mj-lt"/>
              </a:rPr>
              <a:t>certifiés</a:t>
            </a:r>
            <a:r>
              <a:rPr lang="en-ID" sz="1400" dirty="0">
                <a:latin typeface="+mj-lt"/>
              </a:rPr>
              <a:t> UE EN 17353</a:t>
            </a:r>
          </a:p>
        </p:txBody>
      </p:sp>
      <p:pic>
        <p:nvPicPr>
          <p:cNvPr id="4" name="Espace réservé pour une image  3">
            <a:extLst>
              <a:ext uri="{FF2B5EF4-FFF2-40B4-BE49-F238E27FC236}">
                <a16:creationId xmlns:a16="http://schemas.microsoft.com/office/drawing/2014/main" id="{CB86A187-5E11-EF43-B01E-61F8C41D2EB7}"/>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6277" b="6277"/>
          <a:stretch>
            <a:fillRect/>
          </a:stretch>
        </p:blipFill>
        <p:spPr/>
      </p:pic>
    </p:spTree>
    <p:extLst>
      <p:ext uri="{BB962C8B-B14F-4D97-AF65-F5344CB8AC3E}">
        <p14:creationId xmlns:p14="http://schemas.microsoft.com/office/powerpoint/2010/main" val="2986034625"/>
      </p:ext>
    </p:extLst>
  </p:cSld>
  <p:clrMapOvr>
    <a:masterClrMapping/>
  </p:clrMapOvr>
  <p:transition spd="slow" advTm="15000">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a:extLst>
              <a:ext uri="{FF2B5EF4-FFF2-40B4-BE49-F238E27FC236}">
                <a16:creationId xmlns:a16="http://schemas.microsoft.com/office/drawing/2014/main" id="{E5571026-9E9E-D842-B92D-54B1CB5337F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2" b="32"/>
          <a:stretch>
            <a:fillRect/>
          </a:stretch>
        </p:blipFill>
        <p:spPr/>
      </p:pic>
      <p:sp>
        <p:nvSpPr>
          <p:cNvPr id="8" name="Rectangle 7">
            <a:extLst>
              <a:ext uri="{FF2B5EF4-FFF2-40B4-BE49-F238E27FC236}">
                <a16:creationId xmlns:a16="http://schemas.microsoft.com/office/drawing/2014/main" id="{843AA1F0-F818-4D00-8CD0-4CF08CFC7379}"/>
              </a:ext>
            </a:extLst>
          </p:cNvPr>
          <p:cNvSpPr/>
          <p:nvPr/>
        </p:nvSpPr>
        <p:spPr>
          <a:xfrm>
            <a:off x="2874382" y="977347"/>
            <a:ext cx="6443236" cy="4903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7" name="Freeform 10">
            <a:extLst>
              <a:ext uri="{FF2B5EF4-FFF2-40B4-BE49-F238E27FC236}">
                <a16:creationId xmlns:a16="http://schemas.microsoft.com/office/drawing/2014/main" id="{1EDE1B12-8279-4A4D-ABBD-D1C4139B9705}"/>
              </a:ext>
            </a:extLst>
          </p:cNvPr>
          <p:cNvSpPr>
            <a:spLocks noEditPoints="1"/>
          </p:cNvSpPr>
          <p:nvPr/>
        </p:nvSpPr>
        <p:spPr bwMode="auto">
          <a:xfrm>
            <a:off x="3705223" y="2906296"/>
            <a:ext cx="380108" cy="276148"/>
          </a:xfrm>
          <a:custGeom>
            <a:avLst/>
            <a:gdLst>
              <a:gd name="T0" fmla="*/ 160 w 176"/>
              <a:gd name="T1" fmla="*/ 0 h 128"/>
              <a:gd name="T2" fmla="*/ 16 w 176"/>
              <a:gd name="T3" fmla="*/ 0 h 128"/>
              <a:gd name="T4" fmla="*/ 0 w 176"/>
              <a:gd name="T5" fmla="*/ 16 h 128"/>
              <a:gd name="T6" fmla="*/ 0 w 176"/>
              <a:gd name="T7" fmla="*/ 112 h 128"/>
              <a:gd name="T8" fmla="*/ 16 w 176"/>
              <a:gd name="T9" fmla="*/ 128 h 128"/>
              <a:gd name="T10" fmla="*/ 160 w 176"/>
              <a:gd name="T11" fmla="*/ 128 h 128"/>
              <a:gd name="T12" fmla="*/ 176 w 176"/>
              <a:gd name="T13" fmla="*/ 112 h 128"/>
              <a:gd name="T14" fmla="*/ 176 w 176"/>
              <a:gd name="T15" fmla="*/ 16 h 128"/>
              <a:gd name="T16" fmla="*/ 160 w 176"/>
              <a:gd name="T17" fmla="*/ 0 h 128"/>
              <a:gd name="T18" fmla="*/ 16 w 176"/>
              <a:gd name="T19" fmla="*/ 8 h 128"/>
              <a:gd name="T20" fmla="*/ 160 w 176"/>
              <a:gd name="T21" fmla="*/ 8 h 128"/>
              <a:gd name="T22" fmla="*/ 163 w 176"/>
              <a:gd name="T23" fmla="*/ 8 h 128"/>
              <a:gd name="T24" fmla="*/ 93 w 176"/>
              <a:gd name="T25" fmla="*/ 78 h 128"/>
              <a:gd name="T26" fmla="*/ 88 w 176"/>
              <a:gd name="T27" fmla="*/ 80 h 128"/>
              <a:gd name="T28" fmla="*/ 83 w 176"/>
              <a:gd name="T29" fmla="*/ 78 h 128"/>
              <a:gd name="T30" fmla="*/ 13 w 176"/>
              <a:gd name="T31" fmla="*/ 8 h 128"/>
              <a:gd name="T32" fmla="*/ 16 w 176"/>
              <a:gd name="T33" fmla="*/ 8 h 128"/>
              <a:gd name="T34" fmla="*/ 8 w 176"/>
              <a:gd name="T35" fmla="*/ 112 h 128"/>
              <a:gd name="T36" fmla="*/ 8 w 176"/>
              <a:gd name="T37" fmla="*/ 16 h 128"/>
              <a:gd name="T38" fmla="*/ 8 w 176"/>
              <a:gd name="T39" fmla="*/ 15 h 128"/>
              <a:gd name="T40" fmla="*/ 58 w 176"/>
              <a:gd name="T41" fmla="*/ 64 h 128"/>
              <a:gd name="T42" fmla="*/ 8 w 176"/>
              <a:gd name="T43" fmla="*/ 113 h 128"/>
              <a:gd name="T44" fmla="*/ 8 w 176"/>
              <a:gd name="T45" fmla="*/ 112 h 128"/>
              <a:gd name="T46" fmla="*/ 160 w 176"/>
              <a:gd name="T47" fmla="*/ 120 h 128"/>
              <a:gd name="T48" fmla="*/ 16 w 176"/>
              <a:gd name="T49" fmla="*/ 120 h 128"/>
              <a:gd name="T50" fmla="*/ 13 w 176"/>
              <a:gd name="T51" fmla="*/ 120 h 128"/>
              <a:gd name="T52" fmla="*/ 63 w 176"/>
              <a:gd name="T53" fmla="*/ 70 h 128"/>
              <a:gd name="T54" fmla="*/ 77 w 176"/>
              <a:gd name="T55" fmla="*/ 83 h 128"/>
              <a:gd name="T56" fmla="*/ 88 w 176"/>
              <a:gd name="T57" fmla="*/ 88 h 128"/>
              <a:gd name="T58" fmla="*/ 99 w 176"/>
              <a:gd name="T59" fmla="*/ 83 h 128"/>
              <a:gd name="T60" fmla="*/ 113 w 176"/>
              <a:gd name="T61" fmla="*/ 70 h 128"/>
              <a:gd name="T62" fmla="*/ 163 w 176"/>
              <a:gd name="T63" fmla="*/ 120 h 128"/>
              <a:gd name="T64" fmla="*/ 160 w 176"/>
              <a:gd name="T65" fmla="*/ 120 h 128"/>
              <a:gd name="T66" fmla="*/ 168 w 176"/>
              <a:gd name="T67" fmla="*/ 112 h 128"/>
              <a:gd name="T68" fmla="*/ 168 w 176"/>
              <a:gd name="T69" fmla="*/ 113 h 128"/>
              <a:gd name="T70" fmla="*/ 118 w 176"/>
              <a:gd name="T71" fmla="*/ 64 h 128"/>
              <a:gd name="T72" fmla="*/ 168 w 176"/>
              <a:gd name="T73" fmla="*/ 15 h 128"/>
              <a:gd name="T74" fmla="*/ 168 w 176"/>
              <a:gd name="T75" fmla="*/ 16 h 128"/>
              <a:gd name="T76" fmla="*/ 168 w 176"/>
              <a:gd name="T77"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28">
                <a:moveTo>
                  <a:pt x="160" y="0"/>
                </a:moveTo>
                <a:cubicBezTo>
                  <a:pt x="16" y="0"/>
                  <a:pt x="16" y="0"/>
                  <a:pt x="16" y="0"/>
                </a:cubicBezTo>
                <a:cubicBezTo>
                  <a:pt x="7" y="0"/>
                  <a:pt x="0" y="7"/>
                  <a:pt x="0" y="16"/>
                </a:cubicBezTo>
                <a:cubicBezTo>
                  <a:pt x="0" y="112"/>
                  <a:pt x="0" y="112"/>
                  <a:pt x="0" y="112"/>
                </a:cubicBezTo>
                <a:cubicBezTo>
                  <a:pt x="0" y="121"/>
                  <a:pt x="7" y="128"/>
                  <a:pt x="16" y="128"/>
                </a:cubicBezTo>
                <a:cubicBezTo>
                  <a:pt x="160" y="128"/>
                  <a:pt x="160" y="128"/>
                  <a:pt x="160" y="128"/>
                </a:cubicBezTo>
                <a:cubicBezTo>
                  <a:pt x="169" y="128"/>
                  <a:pt x="176" y="121"/>
                  <a:pt x="176" y="112"/>
                </a:cubicBezTo>
                <a:cubicBezTo>
                  <a:pt x="176" y="16"/>
                  <a:pt x="176" y="16"/>
                  <a:pt x="176" y="16"/>
                </a:cubicBezTo>
                <a:cubicBezTo>
                  <a:pt x="176" y="7"/>
                  <a:pt x="169" y="0"/>
                  <a:pt x="160" y="0"/>
                </a:cubicBezTo>
                <a:moveTo>
                  <a:pt x="16" y="8"/>
                </a:moveTo>
                <a:cubicBezTo>
                  <a:pt x="160" y="8"/>
                  <a:pt x="160" y="8"/>
                  <a:pt x="160" y="8"/>
                </a:cubicBezTo>
                <a:cubicBezTo>
                  <a:pt x="161" y="8"/>
                  <a:pt x="162" y="8"/>
                  <a:pt x="163" y="8"/>
                </a:cubicBezTo>
                <a:cubicBezTo>
                  <a:pt x="93" y="78"/>
                  <a:pt x="93" y="78"/>
                  <a:pt x="93" y="78"/>
                </a:cubicBezTo>
                <a:cubicBezTo>
                  <a:pt x="92" y="79"/>
                  <a:pt x="90" y="80"/>
                  <a:pt x="88" y="80"/>
                </a:cubicBezTo>
                <a:cubicBezTo>
                  <a:pt x="86" y="80"/>
                  <a:pt x="84" y="79"/>
                  <a:pt x="83" y="78"/>
                </a:cubicBezTo>
                <a:cubicBezTo>
                  <a:pt x="13" y="8"/>
                  <a:pt x="13" y="8"/>
                  <a:pt x="13" y="8"/>
                </a:cubicBezTo>
                <a:cubicBezTo>
                  <a:pt x="14" y="8"/>
                  <a:pt x="15" y="8"/>
                  <a:pt x="16" y="8"/>
                </a:cubicBezTo>
                <a:moveTo>
                  <a:pt x="8" y="112"/>
                </a:moveTo>
                <a:cubicBezTo>
                  <a:pt x="8" y="16"/>
                  <a:pt x="8" y="16"/>
                  <a:pt x="8" y="16"/>
                </a:cubicBezTo>
                <a:cubicBezTo>
                  <a:pt x="8" y="16"/>
                  <a:pt x="8" y="15"/>
                  <a:pt x="8" y="15"/>
                </a:cubicBezTo>
                <a:cubicBezTo>
                  <a:pt x="58" y="64"/>
                  <a:pt x="58" y="64"/>
                  <a:pt x="58" y="64"/>
                </a:cubicBezTo>
                <a:cubicBezTo>
                  <a:pt x="8" y="113"/>
                  <a:pt x="8" y="113"/>
                  <a:pt x="8" y="113"/>
                </a:cubicBezTo>
                <a:cubicBezTo>
                  <a:pt x="8" y="113"/>
                  <a:pt x="8" y="112"/>
                  <a:pt x="8" y="112"/>
                </a:cubicBezTo>
                <a:moveTo>
                  <a:pt x="160" y="120"/>
                </a:moveTo>
                <a:cubicBezTo>
                  <a:pt x="16" y="120"/>
                  <a:pt x="16" y="120"/>
                  <a:pt x="16" y="120"/>
                </a:cubicBezTo>
                <a:cubicBezTo>
                  <a:pt x="15" y="120"/>
                  <a:pt x="14" y="120"/>
                  <a:pt x="13" y="120"/>
                </a:cubicBezTo>
                <a:cubicBezTo>
                  <a:pt x="63" y="70"/>
                  <a:pt x="63" y="70"/>
                  <a:pt x="63" y="70"/>
                </a:cubicBezTo>
                <a:cubicBezTo>
                  <a:pt x="77" y="83"/>
                  <a:pt x="77" y="83"/>
                  <a:pt x="77" y="83"/>
                </a:cubicBezTo>
                <a:cubicBezTo>
                  <a:pt x="80" y="86"/>
                  <a:pt x="84" y="88"/>
                  <a:pt x="88" y="88"/>
                </a:cubicBezTo>
                <a:cubicBezTo>
                  <a:pt x="92" y="88"/>
                  <a:pt x="96" y="86"/>
                  <a:pt x="99" y="83"/>
                </a:cubicBezTo>
                <a:cubicBezTo>
                  <a:pt x="113" y="70"/>
                  <a:pt x="113" y="70"/>
                  <a:pt x="113" y="70"/>
                </a:cubicBezTo>
                <a:cubicBezTo>
                  <a:pt x="163" y="120"/>
                  <a:pt x="163" y="120"/>
                  <a:pt x="163" y="120"/>
                </a:cubicBezTo>
                <a:cubicBezTo>
                  <a:pt x="162" y="120"/>
                  <a:pt x="161" y="120"/>
                  <a:pt x="160" y="120"/>
                </a:cubicBezTo>
                <a:moveTo>
                  <a:pt x="168" y="112"/>
                </a:moveTo>
                <a:cubicBezTo>
                  <a:pt x="168" y="112"/>
                  <a:pt x="168" y="113"/>
                  <a:pt x="168" y="113"/>
                </a:cubicBezTo>
                <a:cubicBezTo>
                  <a:pt x="118" y="64"/>
                  <a:pt x="118" y="64"/>
                  <a:pt x="118" y="64"/>
                </a:cubicBezTo>
                <a:cubicBezTo>
                  <a:pt x="168" y="15"/>
                  <a:pt x="168" y="15"/>
                  <a:pt x="168" y="15"/>
                </a:cubicBezTo>
                <a:cubicBezTo>
                  <a:pt x="168" y="15"/>
                  <a:pt x="168" y="16"/>
                  <a:pt x="168" y="16"/>
                </a:cubicBezTo>
                <a:lnTo>
                  <a:pt x="168" y="112"/>
                </a:lnTo>
                <a:close/>
              </a:path>
            </a:pathLst>
          </a:custGeom>
          <a:solidFill>
            <a:srgbClr val="F81010"/>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Rectangle 57">
            <a:extLst>
              <a:ext uri="{FF2B5EF4-FFF2-40B4-BE49-F238E27FC236}">
                <a16:creationId xmlns:a16="http://schemas.microsoft.com/office/drawing/2014/main" id="{BDB79D0E-B979-4DBB-93BC-27A5E57ADAE6}"/>
              </a:ext>
            </a:extLst>
          </p:cNvPr>
          <p:cNvSpPr/>
          <p:nvPr/>
        </p:nvSpPr>
        <p:spPr>
          <a:xfrm>
            <a:off x="4085331" y="2813112"/>
            <a:ext cx="2562757" cy="369332"/>
          </a:xfrm>
          <a:prstGeom prst="rect">
            <a:avLst/>
          </a:prstGeom>
        </p:spPr>
        <p:txBody>
          <a:bodyPr wrap="square">
            <a:spAutoFit/>
          </a:bodyPr>
          <a:lstStyle/>
          <a:p>
            <a:r>
              <a:rPr lang="en-US">
                <a:solidFill>
                  <a:srgbClr val="F81010"/>
                </a:solidFill>
                <a:latin typeface="Raleway SemiBold" panose="020B0703030101060003" pitchFamily="34" charset="0"/>
                <a:ea typeface="Open Sans" panose="020B0606030504020204" pitchFamily="34" charset="0"/>
                <a:cs typeface="Open Sans" panose="020B0606030504020204" pitchFamily="34" charset="0"/>
              </a:rPr>
              <a:t>Email</a:t>
            </a:r>
            <a:endParaRPr lang="en-ID" sz="2800">
              <a:solidFill>
                <a:srgbClr val="F81010"/>
              </a:solidFill>
              <a:latin typeface="Raleway SemiBold" panose="020B0703030101060003" pitchFamily="34" charset="0"/>
              <a:ea typeface="Open Sans" panose="020B0606030504020204" pitchFamily="34" charset="0"/>
              <a:cs typeface="Open Sans" panose="020B0606030504020204" pitchFamily="34" charset="0"/>
            </a:endParaRPr>
          </a:p>
        </p:txBody>
      </p:sp>
      <p:sp>
        <p:nvSpPr>
          <p:cNvPr id="59" name="Rectangle 58">
            <a:extLst>
              <a:ext uri="{FF2B5EF4-FFF2-40B4-BE49-F238E27FC236}">
                <a16:creationId xmlns:a16="http://schemas.microsoft.com/office/drawing/2014/main" id="{73B36274-69C1-45EC-918B-C8A5B84692A2}"/>
              </a:ext>
            </a:extLst>
          </p:cNvPr>
          <p:cNvSpPr/>
          <p:nvPr/>
        </p:nvSpPr>
        <p:spPr>
          <a:xfrm>
            <a:off x="4085330" y="3121223"/>
            <a:ext cx="2562757" cy="307777"/>
          </a:xfrm>
          <a:prstGeom prst="rect">
            <a:avLst/>
          </a:prstGeom>
        </p:spPr>
        <p:txBody>
          <a:bodyPr wrap="square">
            <a:spAutoFit/>
          </a:bodyPr>
          <a:lstStyle/>
          <a:p>
            <a:r>
              <a:rPr lang="en-US" sz="1400" dirty="0" err="1">
                <a:solidFill>
                  <a:schemeClr val="tx1">
                    <a:lumMod val="75000"/>
                    <a:lumOff val="25000"/>
                  </a:schemeClr>
                </a:solidFill>
                <a:latin typeface="+mj-lt"/>
                <a:ea typeface="Open Sans" panose="020B0606030504020204" pitchFamily="34" charset="0"/>
                <a:cs typeface="Open Sans" panose="020B0606030504020204" pitchFamily="34" charset="0"/>
              </a:rPr>
              <a:t>rotaflex.evrycorbeil@gmail.com</a:t>
            </a:r>
            <a:endParaRPr lang="en-ID" sz="1400" dirty="0">
              <a:solidFill>
                <a:schemeClr val="tx1">
                  <a:lumMod val="75000"/>
                  <a:lumOff val="25000"/>
                </a:schemeClr>
              </a:solidFill>
              <a:latin typeface="+mj-lt"/>
              <a:ea typeface="Open Sans" panose="020B0606030504020204" pitchFamily="34" charset="0"/>
              <a:cs typeface="Open Sans" panose="020B0606030504020204" pitchFamily="34" charset="0"/>
            </a:endParaRPr>
          </a:p>
        </p:txBody>
      </p:sp>
      <p:grpSp>
        <p:nvGrpSpPr>
          <p:cNvPr id="61" name="Group 60">
            <a:extLst>
              <a:ext uri="{FF2B5EF4-FFF2-40B4-BE49-F238E27FC236}">
                <a16:creationId xmlns:a16="http://schemas.microsoft.com/office/drawing/2014/main" id="{E5AC056A-1537-4419-B4C8-0D7D79A61839}"/>
              </a:ext>
            </a:extLst>
          </p:cNvPr>
          <p:cNvGrpSpPr/>
          <p:nvPr/>
        </p:nvGrpSpPr>
        <p:grpSpPr>
          <a:xfrm>
            <a:off x="6648087" y="2789692"/>
            <a:ext cx="369563" cy="416741"/>
            <a:chOff x="9001126" y="2228850"/>
            <a:chExt cx="298450" cy="336550"/>
          </a:xfrm>
          <a:solidFill>
            <a:srgbClr val="F81010"/>
          </a:solidFill>
        </p:grpSpPr>
        <p:sp>
          <p:nvSpPr>
            <p:cNvPr id="62" name="Freeform 81">
              <a:extLst>
                <a:ext uri="{FF2B5EF4-FFF2-40B4-BE49-F238E27FC236}">
                  <a16:creationId xmlns:a16="http://schemas.microsoft.com/office/drawing/2014/main" id="{9A33569E-4654-4480-A49D-86EABF21C03C}"/>
                </a:ext>
              </a:extLst>
            </p:cNvPr>
            <p:cNvSpPr>
              <a:spLocks noEditPoints="1"/>
            </p:cNvSpPr>
            <p:nvPr/>
          </p:nvSpPr>
          <p:spPr bwMode="auto">
            <a:xfrm>
              <a:off x="9021764" y="2228850"/>
              <a:ext cx="255588" cy="257175"/>
            </a:xfrm>
            <a:custGeom>
              <a:avLst/>
              <a:gdLst>
                <a:gd name="T0" fmla="*/ 48 w 96"/>
                <a:gd name="T1" fmla="*/ 96 h 96"/>
                <a:gd name="T2" fmla="*/ 96 w 96"/>
                <a:gd name="T3" fmla="*/ 48 h 96"/>
                <a:gd name="T4" fmla="*/ 48 w 96"/>
                <a:gd name="T5" fmla="*/ 0 h 96"/>
                <a:gd name="T6" fmla="*/ 0 w 96"/>
                <a:gd name="T7" fmla="*/ 48 h 96"/>
                <a:gd name="T8" fmla="*/ 48 w 96"/>
                <a:gd name="T9" fmla="*/ 96 h 96"/>
                <a:gd name="T10" fmla="*/ 48 w 96"/>
                <a:gd name="T11" fmla="*/ 88 h 96"/>
                <a:gd name="T12" fmla="*/ 13 w 96"/>
                <a:gd name="T13" fmla="*/ 67 h 96"/>
                <a:gd name="T14" fmla="*/ 13 w 96"/>
                <a:gd name="T15" fmla="*/ 67 h 96"/>
                <a:gd name="T16" fmla="*/ 17 w 96"/>
                <a:gd name="T17" fmla="*/ 64 h 96"/>
                <a:gd name="T18" fmla="*/ 19 w 96"/>
                <a:gd name="T19" fmla="*/ 57 h 96"/>
                <a:gd name="T20" fmla="*/ 55 w 96"/>
                <a:gd name="T21" fmla="*/ 70 h 96"/>
                <a:gd name="T22" fmla="*/ 58 w 96"/>
                <a:gd name="T23" fmla="*/ 70 h 96"/>
                <a:gd name="T24" fmla="*/ 84 w 96"/>
                <a:gd name="T25" fmla="*/ 65 h 96"/>
                <a:gd name="T26" fmla="*/ 48 w 96"/>
                <a:gd name="T27" fmla="*/ 88 h 96"/>
                <a:gd name="T28" fmla="*/ 48 w 96"/>
                <a:gd name="T29" fmla="*/ 8 h 96"/>
                <a:gd name="T30" fmla="*/ 88 w 96"/>
                <a:gd name="T31" fmla="*/ 48 h 96"/>
                <a:gd name="T32" fmla="*/ 86 w 96"/>
                <a:gd name="T33" fmla="*/ 61 h 96"/>
                <a:gd name="T34" fmla="*/ 56 w 96"/>
                <a:gd name="T35" fmla="*/ 66 h 96"/>
                <a:gd name="T36" fmla="*/ 19 w 96"/>
                <a:gd name="T37" fmla="*/ 51 h 96"/>
                <a:gd name="T38" fmla="*/ 17 w 96"/>
                <a:gd name="T39" fmla="*/ 50 h 96"/>
                <a:gd name="T40" fmla="*/ 16 w 96"/>
                <a:gd name="T41" fmla="*/ 52 h 96"/>
                <a:gd name="T42" fmla="*/ 13 w 96"/>
                <a:gd name="T43" fmla="*/ 62 h 96"/>
                <a:gd name="T44" fmla="*/ 12 w 96"/>
                <a:gd name="T45" fmla="*/ 63 h 96"/>
                <a:gd name="T46" fmla="*/ 11 w 96"/>
                <a:gd name="T47" fmla="*/ 63 h 96"/>
                <a:gd name="T48" fmla="*/ 8 w 96"/>
                <a:gd name="T49" fmla="*/ 48 h 96"/>
                <a:gd name="T50" fmla="*/ 48 w 96"/>
                <a:gd name="T51"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96">
                  <a:moveTo>
                    <a:pt x="48" y="96"/>
                  </a:moveTo>
                  <a:cubicBezTo>
                    <a:pt x="74" y="96"/>
                    <a:pt x="96" y="74"/>
                    <a:pt x="96" y="48"/>
                  </a:cubicBezTo>
                  <a:cubicBezTo>
                    <a:pt x="96" y="21"/>
                    <a:pt x="74" y="0"/>
                    <a:pt x="48" y="0"/>
                  </a:cubicBezTo>
                  <a:cubicBezTo>
                    <a:pt x="22" y="0"/>
                    <a:pt x="0" y="21"/>
                    <a:pt x="0" y="48"/>
                  </a:cubicBezTo>
                  <a:cubicBezTo>
                    <a:pt x="0" y="74"/>
                    <a:pt x="22" y="96"/>
                    <a:pt x="48" y="96"/>
                  </a:cubicBezTo>
                  <a:close/>
                  <a:moveTo>
                    <a:pt x="48" y="88"/>
                  </a:moveTo>
                  <a:cubicBezTo>
                    <a:pt x="33" y="88"/>
                    <a:pt x="20" y="79"/>
                    <a:pt x="13" y="67"/>
                  </a:cubicBezTo>
                  <a:cubicBezTo>
                    <a:pt x="13" y="67"/>
                    <a:pt x="13" y="67"/>
                    <a:pt x="13" y="67"/>
                  </a:cubicBezTo>
                  <a:cubicBezTo>
                    <a:pt x="14" y="67"/>
                    <a:pt x="16" y="66"/>
                    <a:pt x="17" y="64"/>
                  </a:cubicBezTo>
                  <a:cubicBezTo>
                    <a:pt x="18" y="62"/>
                    <a:pt x="18" y="59"/>
                    <a:pt x="19" y="57"/>
                  </a:cubicBezTo>
                  <a:cubicBezTo>
                    <a:pt x="24" y="61"/>
                    <a:pt x="35" y="68"/>
                    <a:pt x="55" y="70"/>
                  </a:cubicBezTo>
                  <a:cubicBezTo>
                    <a:pt x="56" y="70"/>
                    <a:pt x="57" y="70"/>
                    <a:pt x="58" y="70"/>
                  </a:cubicBezTo>
                  <a:cubicBezTo>
                    <a:pt x="67" y="70"/>
                    <a:pt x="77" y="67"/>
                    <a:pt x="84" y="65"/>
                  </a:cubicBezTo>
                  <a:cubicBezTo>
                    <a:pt x="77" y="79"/>
                    <a:pt x="64" y="88"/>
                    <a:pt x="48" y="88"/>
                  </a:cubicBezTo>
                  <a:close/>
                  <a:moveTo>
                    <a:pt x="48" y="8"/>
                  </a:moveTo>
                  <a:cubicBezTo>
                    <a:pt x="70" y="8"/>
                    <a:pt x="88" y="26"/>
                    <a:pt x="88" y="48"/>
                  </a:cubicBezTo>
                  <a:cubicBezTo>
                    <a:pt x="88" y="52"/>
                    <a:pt x="87" y="57"/>
                    <a:pt x="86" y="61"/>
                  </a:cubicBezTo>
                  <a:cubicBezTo>
                    <a:pt x="80" y="63"/>
                    <a:pt x="66" y="66"/>
                    <a:pt x="56" y="66"/>
                  </a:cubicBezTo>
                  <a:cubicBezTo>
                    <a:pt x="29" y="64"/>
                    <a:pt x="20" y="51"/>
                    <a:pt x="19" y="51"/>
                  </a:cubicBezTo>
                  <a:cubicBezTo>
                    <a:pt x="19" y="51"/>
                    <a:pt x="18" y="50"/>
                    <a:pt x="17" y="50"/>
                  </a:cubicBezTo>
                  <a:cubicBezTo>
                    <a:pt x="17" y="51"/>
                    <a:pt x="16" y="51"/>
                    <a:pt x="16" y="52"/>
                  </a:cubicBezTo>
                  <a:cubicBezTo>
                    <a:pt x="16" y="52"/>
                    <a:pt x="15" y="58"/>
                    <a:pt x="13" y="62"/>
                  </a:cubicBezTo>
                  <a:cubicBezTo>
                    <a:pt x="13" y="63"/>
                    <a:pt x="12" y="63"/>
                    <a:pt x="12" y="63"/>
                  </a:cubicBezTo>
                  <a:cubicBezTo>
                    <a:pt x="12" y="63"/>
                    <a:pt x="11" y="63"/>
                    <a:pt x="11" y="63"/>
                  </a:cubicBezTo>
                  <a:cubicBezTo>
                    <a:pt x="9" y="58"/>
                    <a:pt x="8" y="53"/>
                    <a:pt x="8" y="48"/>
                  </a:cubicBezTo>
                  <a:cubicBezTo>
                    <a:pt x="8" y="26"/>
                    <a:pt x="26" y="8"/>
                    <a:pt x="4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700"/>
            </a:p>
          </p:txBody>
        </p:sp>
        <p:sp>
          <p:nvSpPr>
            <p:cNvPr id="63" name="Freeform 82">
              <a:extLst>
                <a:ext uri="{FF2B5EF4-FFF2-40B4-BE49-F238E27FC236}">
                  <a16:creationId xmlns:a16="http://schemas.microsoft.com/office/drawing/2014/main" id="{172DBF22-B690-422E-BD93-90CE017B276D}"/>
                </a:ext>
              </a:extLst>
            </p:cNvPr>
            <p:cNvSpPr>
              <a:spLocks/>
            </p:cNvSpPr>
            <p:nvPr/>
          </p:nvSpPr>
          <p:spPr bwMode="auto">
            <a:xfrm>
              <a:off x="9001126" y="2447925"/>
              <a:ext cx="298450" cy="117475"/>
            </a:xfrm>
            <a:custGeom>
              <a:avLst/>
              <a:gdLst>
                <a:gd name="T0" fmla="*/ 98 w 112"/>
                <a:gd name="T1" fmla="*/ 1 h 44"/>
                <a:gd name="T2" fmla="*/ 93 w 112"/>
                <a:gd name="T3" fmla="*/ 2 h 44"/>
                <a:gd name="T4" fmla="*/ 94 w 112"/>
                <a:gd name="T5" fmla="*/ 7 h 44"/>
                <a:gd name="T6" fmla="*/ 104 w 112"/>
                <a:gd name="T7" fmla="*/ 20 h 44"/>
                <a:gd name="T8" fmla="*/ 56 w 112"/>
                <a:gd name="T9" fmla="*/ 36 h 44"/>
                <a:gd name="T10" fmla="*/ 8 w 112"/>
                <a:gd name="T11" fmla="*/ 20 h 44"/>
                <a:gd name="T12" fmla="*/ 18 w 112"/>
                <a:gd name="T13" fmla="*/ 7 h 44"/>
                <a:gd name="T14" fmla="*/ 19 w 112"/>
                <a:gd name="T15" fmla="*/ 2 h 44"/>
                <a:gd name="T16" fmla="*/ 14 w 112"/>
                <a:gd name="T17" fmla="*/ 1 h 44"/>
                <a:gd name="T18" fmla="*/ 0 w 112"/>
                <a:gd name="T19" fmla="*/ 20 h 44"/>
                <a:gd name="T20" fmla="*/ 56 w 112"/>
                <a:gd name="T21" fmla="*/ 44 h 44"/>
                <a:gd name="T22" fmla="*/ 112 w 112"/>
                <a:gd name="T23" fmla="*/ 20 h 44"/>
                <a:gd name="T24" fmla="*/ 98 w 112"/>
                <a:gd name="T25"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44">
                  <a:moveTo>
                    <a:pt x="98" y="1"/>
                  </a:moveTo>
                  <a:cubicBezTo>
                    <a:pt x="97" y="0"/>
                    <a:pt x="94" y="0"/>
                    <a:pt x="93" y="2"/>
                  </a:cubicBezTo>
                  <a:cubicBezTo>
                    <a:pt x="91" y="4"/>
                    <a:pt x="92" y="6"/>
                    <a:pt x="94" y="7"/>
                  </a:cubicBezTo>
                  <a:cubicBezTo>
                    <a:pt x="101" y="13"/>
                    <a:pt x="104" y="16"/>
                    <a:pt x="104" y="20"/>
                  </a:cubicBezTo>
                  <a:cubicBezTo>
                    <a:pt x="104" y="32"/>
                    <a:pt x="91" y="36"/>
                    <a:pt x="56" y="36"/>
                  </a:cubicBezTo>
                  <a:cubicBezTo>
                    <a:pt x="21" y="36"/>
                    <a:pt x="8" y="32"/>
                    <a:pt x="8" y="20"/>
                  </a:cubicBezTo>
                  <a:cubicBezTo>
                    <a:pt x="8" y="16"/>
                    <a:pt x="11" y="13"/>
                    <a:pt x="18" y="7"/>
                  </a:cubicBezTo>
                  <a:cubicBezTo>
                    <a:pt x="20" y="6"/>
                    <a:pt x="21" y="4"/>
                    <a:pt x="19" y="2"/>
                  </a:cubicBezTo>
                  <a:cubicBezTo>
                    <a:pt x="18" y="0"/>
                    <a:pt x="15" y="0"/>
                    <a:pt x="14" y="1"/>
                  </a:cubicBezTo>
                  <a:cubicBezTo>
                    <a:pt x="7" y="6"/>
                    <a:pt x="0" y="11"/>
                    <a:pt x="0" y="20"/>
                  </a:cubicBezTo>
                  <a:cubicBezTo>
                    <a:pt x="0" y="42"/>
                    <a:pt x="29" y="44"/>
                    <a:pt x="56" y="44"/>
                  </a:cubicBezTo>
                  <a:cubicBezTo>
                    <a:pt x="83" y="44"/>
                    <a:pt x="112" y="42"/>
                    <a:pt x="112" y="20"/>
                  </a:cubicBezTo>
                  <a:cubicBezTo>
                    <a:pt x="112" y="11"/>
                    <a:pt x="105" y="6"/>
                    <a:pt x="9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700"/>
            </a:p>
          </p:txBody>
        </p:sp>
      </p:grpSp>
      <p:sp>
        <p:nvSpPr>
          <p:cNvPr id="64" name="Rectangle 63">
            <a:extLst>
              <a:ext uri="{FF2B5EF4-FFF2-40B4-BE49-F238E27FC236}">
                <a16:creationId xmlns:a16="http://schemas.microsoft.com/office/drawing/2014/main" id="{038A8893-ED0B-4CB9-AC34-6430CCAA3557}"/>
              </a:ext>
            </a:extLst>
          </p:cNvPr>
          <p:cNvSpPr/>
          <p:nvPr/>
        </p:nvSpPr>
        <p:spPr>
          <a:xfrm>
            <a:off x="7017651" y="2815768"/>
            <a:ext cx="2562757" cy="369332"/>
          </a:xfrm>
          <a:prstGeom prst="rect">
            <a:avLst/>
          </a:prstGeom>
        </p:spPr>
        <p:txBody>
          <a:bodyPr wrap="square">
            <a:spAutoFit/>
          </a:bodyPr>
          <a:lstStyle/>
          <a:p>
            <a:r>
              <a:rPr lang="en-US" dirty="0" err="1">
                <a:solidFill>
                  <a:srgbClr val="F81010"/>
                </a:solidFill>
                <a:latin typeface="Raleway SemiBold" panose="020B0703030101060003" pitchFamily="34" charset="0"/>
                <a:ea typeface="Open Sans" panose="020B0606030504020204" pitchFamily="34" charset="0"/>
                <a:cs typeface="Open Sans" panose="020B0606030504020204" pitchFamily="34" charset="0"/>
              </a:rPr>
              <a:t>Téléphone</a:t>
            </a:r>
            <a:endParaRPr lang="en-ID" sz="2800" dirty="0">
              <a:solidFill>
                <a:srgbClr val="F81010"/>
              </a:solidFill>
              <a:latin typeface="Raleway SemiBold" panose="020B0703030101060003" pitchFamily="34" charset="0"/>
              <a:ea typeface="Open Sans" panose="020B0606030504020204" pitchFamily="34" charset="0"/>
              <a:cs typeface="Open Sans" panose="020B0606030504020204" pitchFamily="34" charset="0"/>
            </a:endParaRPr>
          </a:p>
        </p:txBody>
      </p:sp>
      <p:sp>
        <p:nvSpPr>
          <p:cNvPr id="65" name="Rectangle 64">
            <a:extLst>
              <a:ext uri="{FF2B5EF4-FFF2-40B4-BE49-F238E27FC236}">
                <a16:creationId xmlns:a16="http://schemas.microsoft.com/office/drawing/2014/main" id="{91F4EB69-C26D-47F5-A5A8-8ACA222D2B0A}"/>
              </a:ext>
            </a:extLst>
          </p:cNvPr>
          <p:cNvSpPr/>
          <p:nvPr/>
        </p:nvSpPr>
        <p:spPr>
          <a:xfrm>
            <a:off x="7017650" y="3123879"/>
            <a:ext cx="2562757" cy="307777"/>
          </a:xfrm>
          <a:prstGeom prst="rect">
            <a:avLst/>
          </a:prstGeom>
        </p:spPr>
        <p:txBody>
          <a:bodyPr wrap="square">
            <a:spAutoFit/>
          </a:bodyPr>
          <a:lstStyle/>
          <a:p>
            <a:r>
              <a:rPr lang="en-US" sz="1400" dirty="0">
                <a:solidFill>
                  <a:schemeClr val="tx1">
                    <a:lumMod val="75000"/>
                    <a:lumOff val="25000"/>
                  </a:schemeClr>
                </a:solidFill>
                <a:latin typeface="+mj-lt"/>
                <a:ea typeface="Open Sans" panose="020B0606030504020204" pitchFamily="34" charset="0"/>
                <a:cs typeface="Open Sans" panose="020B0606030504020204" pitchFamily="34" charset="0"/>
              </a:rPr>
              <a:t>06 68 40 51 75</a:t>
            </a:r>
            <a:endParaRPr lang="en-ID" sz="1400" dirty="0">
              <a:solidFill>
                <a:schemeClr val="tx1">
                  <a:lumMod val="75000"/>
                  <a:lumOff val="25000"/>
                </a:schemeClr>
              </a:solidFill>
              <a:latin typeface="+mj-lt"/>
              <a:ea typeface="Open Sans" panose="020B0606030504020204" pitchFamily="34" charset="0"/>
              <a:cs typeface="Open Sans" panose="020B0606030504020204" pitchFamily="34" charset="0"/>
            </a:endParaRPr>
          </a:p>
        </p:txBody>
      </p:sp>
      <p:sp>
        <p:nvSpPr>
          <p:cNvPr id="67" name="Rectangle 66">
            <a:extLst>
              <a:ext uri="{FF2B5EF4-FFF2-40B4-BE49-F238E27FC236}">
                <a16:creationId xmlns:a16="http://schemas.microsoft.com/office/drawing/2014/main" id="{393519B3-05A8-43E1-B6C0-23C76F05FD3B}"/>
              </a:ext>
            </a:extLst>
          </p:cNvPr>
          <p:cNvSpPr/>
          <p:nvPr/>
        </p:nvSpPr>
        <p:spPr>
          <a:xfrm>
            <a:off x="4083308" y="4061685"/>
            <a:ext cx="2562757" cy="369332"/>
          </a:xfrm>
          <a:prstGeom prst="rect">
            <a:avLst/>
          </a:prstGeom>
        </p:spPr>
        <p:txBody>
          <a:bodyPr wrap="square">
            <a:spAutoFit/>
          </a:bodyPr>
          <a:lstStyle/>
          <a:p>
            <a:r>
              <a:rPr lang="en-US" dirty="0" err="1">
                <a:solidFill>
                  <a:srgbClr val="F81010"/>
                </a:solidFill>
                <a:latin typeface="Raleway SemiBold" panose="020B0703030101060003" pitchFamily="34" charset="0"/>
                <a:ea typeface="Open Sans" panose="020B0606030504020204" pitchFamily="34" charset="0"/>
                <a:cs typeface="Open Sans" panose="020B0606030504020204" pitchFamily="34" charset="0"/>
              </a:rPr>
              <a:t>Adresse</a:t>
            </a:r>
            <a:endParaRPr lang="en-ID" sz="2800" dirty="0">
              <a:solidFill>
                <a:srgbClr val="F81010"/>
              </a:solidFill>
              <a:latin typeface="Raleway SemiBold" panose="020B0703030101060003" pitchFamily="34" charset="0"/>
              <a:ea typeface="Open Sans" panose="020B0606030504020204" pitchFamily="34" charset="0"/>
              <a:cs typeface="Open Sans" panose="020B0606030504020204" pitchFamily="34" charset="0"/>
            </a:endParaRPr>
          </a:p>
        </p:txBody>
      </p:sp>
      <p:sp>
        <p:nvSpPr>
          <p:cNvPr id="68" name="Rectangle 67">
            <a:extLst>
              <a:ext uri="{FF2B5EF4-FFF2-40B4-BE49-F238E27FC236}">
                <a16:creationId xmlns:a16="http://schemas.microsoft.com/office/drawing/2014/main" id="{D5010D18-ED90-4058-A971-B79B714B733D}"/>
              </a:ext>
            </a:extLst>
          </p:cNvPr>
          <p:cNvSpPr/>
          <p:nvPr/>
        </p:nvSpPr>
        <p:spPr>
          <a:xfrm>
            <a:off x="4083307" y="4369796"/>
            <a:ext cx="2562757" cy="954107"/>
          </a:xfrm>
          <a:prstGeom prst="rect">
            <a:avLst/>
          </a:prstGeom>
        </p:spPr>
        <p:txBody>
          <a:bodyPr wrap="square">
            <a:spAutoFit/>
          </a:bodyPr>
          <a:lstStyle/>
          <a:p>
            <a:r>
              <a:rPr lang="en-US" sz="1400" dirty="0">
                <a:solidFill>
                  <a:schemeClr val="tx1">
                    <a:lumMod val="75000"/>
                    <a:lumOff val="25000"/>
                  </a:schemeClr>
                </a:solidFill>
                <a:latin typeface="+mj-lt"/>
                <a:ea typeface="Open Sans" panose="020B0606030504020204" pitchFamily="34" charset="0"/>
                <a:cs typeface="Open Sans" panose="020B0606030504020204" pitchFamily="34" charset="0"/>
              </a:rPr>
              <a:t>PRONOR-ROTAFLEX</a:t>
            </a:r>
          </a:p>
          <a:p>
            <a:r>
              <a:rPr lang="en-US" sz="1400" dirty="0">
                <a:solidFill>
                  <a:schemeClr val="tx1">
                    <a:lumMod val="75000"/>
                    <a:lumOff val="25000"/>
                  </a:schemeClr>
                </a:solidFill>
                <a:latin typeface="+mj-lt"/>
                <a:ea typeface="Open Sans" panose="020B0606030504020204" pitchFamily="34" charset="0"/>
                <a:cs typeface="Open Sans" panose="020B0606030504020204" pitchFamily="34" charset="0"/>
              </a:rPr>
              <a:t>BP 7 - CDIS</a:t>
            </a:r>
          </a:p>
          <a:p>
            <a:r>
              <a:rPr lang="en-US" sz="1400" dirty="0">
                <a:solidFill>
                  <a:schemeClr val="tx1">
                    <a:lumMod val="75000"/>
                    <a:lumOff val="25000"/>
                  </a:schemeClr>
                </a:solidFill>
                <a:latin typeface="+mj-lt"/>
                <a:ea typeface="Open Sans" panose="020B0606030504020204" pitchFamily="34" charset="0"/>
                <a:cs typeface="Open Sans" panose="020B0606030504020204" pitchFamily="34" charset="0"/>
              </a:rPr>
              <a:t>8 Rue Jacquard</a:t>
            </a:r>
          </a:p>
          <a:p>
            <a:r>
              <a:rPr lang="en-US" sz="1400" dirty="0">
                <a:solidFill>
                  <a:schemeClr val="tx1">
                    <a:lumMod val="75000"/>
                    <a:lumOff val="25000"/>
                  </a:schemeClr>
                </a:solidFill>
                <a:latin typeface="+mj-lt"/>
                <a:ea typeface="Open Sans" panose="020B0606030504020204" pitchFamily="34" charset="0"/>
                <a:cs typeface="Open Sans" panose="020B0606030504020204" pitchFamily="34" charset="0"/>
              </a:rPr>
              <a:t>91280 St. Pierre-du-</a:t>
            </a:r>
            <a:r>
              <a:rPr lang="en-US" sz="1400" dirty="0" err="1">
                <a:solidFill>
                  <a:schemeClr val="tx1">
                    <a:lumMod val="75000"/>
                    <a:lumOff val="25000"/>
                  </a:schemeClr>
                </a:solidFill>
                <a:latin typeface="+mj-lt"/>
                <a:ea typeface="Open Sans" panose="020B0606030504020204" pitchFamily="34" charset="0"/>
                <a:cs typeface="Open Sans" panose="020B0606030504020204" pitchFamily="34" charset="0"/>
              </a:rPr>
              <a:t>Perray</a:t>
            </a:r>
            <a:endParaRPr lang="en-ID" sz="1400" dirty="0">
              <a:solidFill>
                <a:schemeClr val="tx1">
                  <a:lumMod val="75000"/>
                  <a:lumOff val="25000"/>
                </a:schemeClr>
              </a:solidFill>
              <a:latin typeface="+mj-lt"/>
              <a:ea typeface="Open Sans" panose="020B0606030504020204" pitchFamily="34" charset="0"/>
              <a:cs typeface="Open Sans" panose="020B0606030504020204" pitchFamily="34" charset="0"/>
            </a:endParaRPr>
          </a:p>
        </p:txBody>
      </p:sp>
      <p:grpSp>
        <p:nvGrpSpPr>
          <p:cNvPr id="69" name="Group 68">
            <a:extLst>
              <a:ext uri="{FF2B5EF4-FFF2-40B4-BE49-F238E27FC236}">
                <a16:creationId xmlns:a16="http://schemas.microsoft.com/office/drawing/2014/main" id="{2DD0CD9B-7AFC-4E4C-8047-CE90DFD06AEC}"/>
              </a:ext>
            </a:extLst>
          </p:cNvPr>
          <p:cNvGrpSpPr/>
          <p:nvPr/>
        </p:nvGrpSpPr>
        <p:grpSpPr>
          <a:xfrm>
            <a:off x="3705223" y="4096156"/>
            <a:ext cx="378083" cy="376863"/>
            <a:chOff x="8224838" y="646113"/>
            <a:chExt cx="492125" cy="490537"/>
          </a:xfrm>
          <a:solidFill>
            <a:srgbClr val="F81010"/>
          </a:solidFill>
        </p:grpSpPr>
        <p:sp>
          <p:nvSpPr>
            <p:cNvPr id="70" name="Freeform 5">
              <a:extLst>
                <a:ext uri="{FF2B5EF4-FFF2-40B4-BE49-F238E27FC236}">
                  <a16:creationId xmlns:a16="http://schemas.microsoft.com/office/drawing/2014/main" id="{F6853927-5C65-449E-A7B4-61B8D299616D}"/>
                </a:ext>
              </a:extLst>
            </p:cNvPr>
            <p:cNvSpPr>
              <a:spLocks noEditPoints="1"/>
            </p:cNvSpPr>
            <p:nvPr/>
          </p:nvSpPr>
          <p:spPr bwMode="auto">
            <a:xfrm>
              <a:off x="8356601" y="646113"/>
              <a:ext cx="225425" cy="325437"/>
            </a:xfrm>
            <a:custGeom>
              <a:avLst/>
              <a:gdLst>
                <a:gd name="T0" fmla="*/ 29 w 59"/>
                <a:gd name="T1" fmla="*/ 85 h 85"/>
                <a:gd name="T2" fmla="*/ 59 w 59"/>
                <a:gd name="T3" fmla="*/ 30 h 85"/>
                <a:gd name="T4" fmla="*/ 29 w 59"/>
                <a:gd name="T5" fmla="*/ 0 h 85"/>
                <a:gd name="T6" fmla="*/ 0 w 59"/>
                <a:gd name="T7" fmla="*/ 30 h 85"/>
                <a:gd name="T8" fmla="*/ 11 w 59"/>
                <a:gd name="T9" fmla="*/ 63 h 85"/>
                <a:gd name="T10" fmla="*/ 29 w 59"/>
                <a:gd name="T11" fmla="*/ 85 h 85"/>
                <a:gd name="T12" fmla="*/ 29 w 59"/>
                <a:gd name="T13" fmla="*/ 8 h 85"/>
                <a:gd name="T14" fmla="*/ 51 w 59"/>
                <a:gd name="T15" fmla="*/ 30 h 85"/>
                <a:gd name="T16" fmla="*/ 29 w 59"/>
                <a:gd name="T17" fmla="*/ 77 h 85"/>
                <a:gd name="T18" fmla="*/ 8 w 59"/>
                <a:gd name="T19" fmla="*/ 30 h 85"/>
                <a:gd name="T20" fmla="*/ 29 w 59"/>
                <a:gd name="T21" fmla="*/ 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85">
                  <a:moveTo>
                    <a:pt x="29" y="85"/>
                  </a:moveTo>
                  <a:cubicBezTo>
                    <a:pt x="40" y="85"/>
                    <a:pt x="59" y="44"/>
                    <a:pt x="59" y="30"/>
                  </a:cubicBezTo>
                  <a:cubicBezTo>
                    <a:pt x="59" y="13"/>
                    <a:pt x="46" y="0"/>
                    <a:pt x="29" y="0"/>
                  </a:cubicBezTo>
                  <a:cubicBezTo>
                    <a:pt x="13" y="0"/>
                    <a:pt x="0" y="13"/>
                    <a:pt x="0" y="30"/>
                  </a:cubicBezTo>
                  <a:cubicBezTo>
                    <a:pt x="0" y="41"/>
                    <a:pt x="8" y="58"/>
                    <a:pt x="11" y="63"/>
                  </a:cubicBezTo>
                  <a:cubicBezTo>
                    <a:pt x="18" y="78"/>
                    <a:pt x="24" y="85"/>
                    <a:pt x="29" y="85"/>
                  </a:cubicBezTo>
                  <a:close/>
                  <a:moveTo>
                    <a:pt x="29" y="8"/>
                  </a:moveTo>
                  <a:cubicBezTo>
                    <a:pt x="41" y="8"/>
                    <a:pt x="51" y="18"/>
                    <a:pt x="51" y="30"/>
                  </a:cubicBezTo>
                  <a:cubicBezTo>
                    <a:pt x="51" y="44"/>
                    <a:pt x="35" y="73"/>
                    <a:pt x="29" y="77"/>
                  </a:cubicBezTo>
                  <a:cubicBezTo>
                    <a:pt x="24" y="73"/>
                    <a:pt x="8" y="44"/>
                    <a:pt x="8" y="30"/>
                  </a:cubicBezTo>
                  <a:cubicBezTo>
                    <a:pt x="8" y="18"/>
                    <a:pt x="18" y="8"/>
                    <a:pt x="2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700"/>
            </a:p>
          </p:txBody>
        </p:sp>
        <p:sp>
          <p:nvSpPr>
            <p:cNvPr id="71" name="Freeform 6">
              <a:extLst>
                <a:ext uri="{FF2B5EF4-FFF2-40B4-BE49-F238E27FC236}">
                  <a16:creationId xmlns:a16="http://schemas.microsoft.com/office/drawing/2014/main" id="{95607965-3880-4BC2-8E48-80E90A30C065}"/>
                </a:ext>
              </a:extLst>
            </p:cNvPr>
            <p:cNvSpPr>
              <a:spLocks noEditPoints="1"/>
            </p:cNvSpPr>
            <p:nvPr/>
          </p:nvSpPr>
          <p:spPr bwMode="auto">
            <a:xfrm>
              <a:off x="8413751" y="700088"/>
              <a:ext cx="111125" cy="111125"/>
            </a:xfrm>
            <a:custGeom>
              <a:avLst/>
              <a:gdLst>
                <a:gd name="T0" fmla="*/ 29 w 29"/>
                <a:gd name="T1" fmla="*/ 15 h 29"/>
                <a:gd name="T2" fmla="*/ 14 w 29"/>
                <a:gd name="T3" fmla="*/ 0 h 29"/>
                <a:gd name="T4" fmla="*/ 0 w 29"/>
                <a:gd name="T5" fmla="*/ 15 h 29"/>
                <a:gd name="T6" fmla="*/ 14 w 29"/>
                <a:gd name="T7" fmla="*/ 29 h 29"/>
                <a:gd name="T8" fmla="*/ 29 w 29"/>
                <a:gd name="T9" fmla="*/ 15 h 29"/>
                <a:gd name="T10" fmla="*/ 4 w 29"/>
                <a:gd name="T11" fmla="*/ 15 h 29"/>
                <a:gd name="T12" fmla="*/ 14 w 29"/>
                <a:gd name="T13" fmla="*/ 4 h 29"/>
                <a:gd name="T14" fmla="*/ 25 w 29"/>
                <a:gd name="T15" fmla="*/ 15 h 29"/>
                <a:gd name="T16" fmla="*/ 14 w 29"/>
                <a:gd name="T17" fmla="*/ 25 h 29"/>
                <a:gd name="T18" fmla="*/ 4 w 29"/>
                <a:gd name="T1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9">
                  <a:moveTo>
                    <a:pt x="29" y="15"/>
                  </a:moveTo>
                  <a:cubicBezTo>
                    <a:pt x="29" y="6"/>
                    <a:pt x="23" y="0"/>
                    <a:pt x="14" y="0"/>
                  </a:cubicBezTo>
                  <a:cubicBezTo>
                    <a:pt x="6" y="0"/>
                    <a:pt x="0" y="6"/>
                    <a:pt x="0" y="15"/>
                  </a:cubicBezTo>
                  <a:cubicBezTo>
                    <a:pt x="0" y="23"/>
                    <a:pt x="6" y="29"/>
                    <a:pt x="14" y="29"/>
                  </a:cubicBezTo>
                  <a:cubicBezTo>
                    <a:pt x="23" y="29"/>
                    <a:pt x="29" y="23"/>
                    <a:pt x="29" y="15"/>
                  </a:cubicBezTo>
                  <a:close/>
                  <a:moveTo>
                    <a:pt x="4" y="15"/>
                  </a:moveTo>
                  <a:cubicBezTo>
                    <a:pt x="4" y="8"/>
                    <a:pt x="9" y="4"/>
                    <a:pt x="14" y="4"/>
                  </a:cubicBezTo>
                  <a:cubicBezTo>
                    <a:pt x="20" y="4"/>
                    <a:pt x="25" y="8"/>
                    <a:pt x="25" y="15"/>
                  </a:cubicBezTo>
                  <a:cubicBezTo>
                    <a:pt x="25" y="21"/>
                    <a:pt x="20" y="25"/>
                    <a:pt x="14" y="25"/>
                  </a:cubicBezTo>
                  <a:cubicBezTo>
                    <a:pt x="9" y="25"/>
                    <a:pt x="4" y="21"/>
                    <a:pt x="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700"/>
            </a:p>
          </p:txBody>
        </p:sp>
        <p:sp>
          <p:nvSpPr>
            <p:cNvPr id="72" name="Freeform 7">
              <a:extLst>
                <a:ext uri="{FF2B5EF4-FFF2-40B4-BE49-F238E27FC236}">
                  <a16:creationId xmlns:a16="http://schemas.microsoft.com/office/drawing/2014/main" id="{E85F9C18-335B-45B2-8AC9-4FE55C6E7037}"/>
                </a:ext>
              </a:extLst>
            </p:cNvPr>
            <p:cNvSpPr>
              <a:spLocks/>
            </p:cNvSpPr>
            <p:nvPr/>
          </p:nvSpPr>
          <p:spPr bwMode="auto">
            <a:xfrm>
              <a:off x="8224838" y="768350"/>
              <a:ext cx="492125" cy="368300"/>
            </a:xfrm>
            <a:custGeom>
              <a:avLst/>
              <a:gdLst>
                <a:gd name="T0" fmla="*/ 126 w 128"/>
                <a:gd name="T1" fmla="*/ 1 h 96"/>
                <a:gd name="T2" fmla="*/ 123 w 128"/>
                <a:gd name="T3" fmla="*/ 1 h 96"/>
                <a:gd name="T4" fmla="*/ 97 w 128"/>
                <a:gd name="T5" fmla="*/ 7 h 96"/>
                <a:gd name="T6" fmla="*/ 94 w 128"/>
                <a:gd name="T7" fmla="*/ 12 h 96"/>
                <a:gd name="T8" fmla="*/ 99 w 128"/>
                <a:gd name="T9" fmla="*/ 15 h 96"/>
                <a:gd name="T10" fmla="*/ 120 w 128"/>
                <a:gd name="T11" fmla="*/ 10 h 96"/>
                <a:gd name="T12" fmla="*/ 120 w 128"/>
                <a:gd name="T13" fmla="*/ 80 h 96"/>
                <a:gd name="T14" fmla="*/ 87 w 128"/>
                <a:gd name="T15" fmla="*/ 87 h 96"/>
                <a:gd name="T16" fmla="*/ 87 w 128"/>
                <a:gd name="T17" fmla="*/ 38 h 96"/>
                <a:gd name="T18" fmla="*/ 85 w 128"/>
                <a:gd name="T19" fmla="*/ 36 h 96"/>
                <a:gd name="T20" fmla="*/ 83 w 128"/>
                <a:gd name="T21" fmla="*/ 38 h 96"/>
                <a:gd name="T22" fmla="*/ 83 w 128"/>
                <a:gd name="T23" fmla="*/ 87 h 96"/>
                <a:gd name="T24" fmla="*/ 43 w 128"/>
                <a:gd name="T25" fmla="*/ 73 h 96"/>
                <a:gd name="T26" fmla="*/ 43 w 128"/>
                <a:gd name="T27" fmla="*/ 38 h 96"/>
                <a:gd name="T28" fmla="*/ 41 w 128"/>
                <a:gd name="T29" fmla="*/ 36 h 96"/>
                <a:gd name="T30" fmla="*/ 39 w 128"/>
                <a:gd name="T31" fmla="*/ 38 h 96"/>
                <a:gd name="T32" fmla="*/ 39 w 128"/>
                <a:gd name="T33" fmla="*/ 73 h 96"/>
                <a:gd name="T34" fmla="*/ 8 w 128"/>
                <a:gd name="T35" fmla="*/ 86 h 96"/>
                <a:gd name="T36" fmla="*/ 8 w 128"/>
                <a:gd name="T37" fmla="*/ 16 h 96"/>
                <a:gd name="T38" fmla="*/ 29 w 128"/>
                <a:gd name="T39" fmla="*/ 8 h 96"/>
                <a:gd name="T40" fmla="*/ 31 w 128"/>
                <a:gd name="T41" fmla="*/ 3 h 96"/>
                <a:gd name="T42" fmla="*/ 26 w 128"/>
                <a:gd name="T43" fmla="*/ 0 h 96"/>
                <a:gd name="T44" fmla="*/ 3 w 128"/>
                <a:gd name="T45" fmla="*/ 10 h 96"/>
                <a:gd name="T46" fmla="*/ 0 w 128"/>
                <a:gd name="T47" fmla="*/ 14 h 96"/>
                <a:gd name="T48" fmla="*/ 0 w 128"/>
                <a:gd name="T49" fmla="*/ 92 h 96"/>
                <a:gd name="T50" fmla="*/ 2 w 128"/>
                <a:gd name="T51" fmla="*/ 95 h 96"/>
                <a:gd name="T52" fmla="*/ 4 w 128"/>
                <a:gd name="T53" fmla="*/ 96 h 96"/>
                <a:gd name="T54" fmla="*/ 6 w 128"/>
                <a:gd name="T55" fmla="*/ 96 h 96"/>
                <a:gd name="T56" fmla="*/ 41 w 128"/>
                <a:gd name="T57" fmla="*/ 81 h 96"/>
                <a:gd name="T58" fmla="*/ 84 w 128"/>
                <a:gd name="T59" fmla="*/ 96 h 96"/>
                <a:gd name="T60" fmla="*/ 87 w 128"/>
                <a:gd name="T61" fmla="*/ 96 h 96"/>
                <a:gd name="T62" fmla="*/ 125 w 128"/>
                <a:gd name="T63" fmla="*/ 87 h 96"/>
                <a:gd name="T64" fmla="*/ 128 w 128"/>
                <a:gd name="T65" fmla="*/ 83 h 96"/>
                <a:gd name="T66" fmla="*/ 128 w 128"/>
                <a:gd name="T67" fmla="*/ 4 h 96"/>
                <a:gd name="T68" fmla="*/ 126 w 128"/>
                <a:gd name="T69" fmla="*/ 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96">
                  <a:moveTo>
                    <a:pt x="126" y="1"/>
                  </a:moveTo>
                  <a:cubicBezTo>
                    <a:pt x="125" y="1"/>
                    <a:pt x="124" y="0"/>
                    <a:pt x="123" y="1"/>
                  </a:cubicBezTo>
                  <a:cubicBezTo>
                    <a:pt x="97" y="7"/>
                    <a:pt x="97" y="7"/>
                    <a:pt x="97" y="7"/>
                  </a:cubicBezTo>
                  <a:cubicBezTo>
                    <a:pt x="95" y="7"/>
                    <a:pt x="94" y="10"/>
                    <a:pt x="94" y="12"/>
                  </a:cubicBezTo>
                  <a:cubicBezTo>
                    <a:pt x="95" y="14"/>
                    <a:pt x="97" y="15"/>
                    <a:pt x="99" y="15"/>
                  </a:cubicBezTo>
                  <a:cubicBezTo>
                    <a:pt x="120" y="10"/>
                    <a:pt x="120" y="10"/>
                    <a:pt x="120" y="10"/>
                  </a:cubicBezTo>
                  <a:cubicBezTo>
                    <a:pt x="120" y="80"/>
                    <a:pt x="120" y="80"/>
                    <a:pt x="120" y="80"/>
                  </a:cubicBezTo>
                  <a:cubicBezTo>
                    <a:pt x="87" y="87"/>
                    <a:pt x="87" y="87"/>
                    <a:pt x="87" y="87"/>
                  </a:cubicBezTo>
                  <a:cubicBezTo>
                    <a:pt x="87" y="38"/>
                    <a:pt x="87" y="38"/>
                    <a:pt x="87" y="38"/>
                  </a:cubicBezTo>
                  <a:cubicBezTo>
                    <a:pt x="87" y="37"/>
                    <a:pt x="86" y="36"/>
                    <a:pt x="85" y="36"/>
                  </a:cubicBezTo>
                  <a:cubicBezTo>
                    <a:pt x="84" y="36"/>
                    <a:pt x="83" y="37"/>
                    <a:pt x="83" y="38"/>
                  </a:cubicBezTo>
                  <a:cubicBezTo>
                    <a:pt x="83" y="87"/>
                    <a:pt x="83" y="87"/>
                    <a:pt x="83" y="87"/>
                  </a:cubicBezTo>
                  <a:cubicBezTo>
                    <a:pt x="43" y="73"/>
                    <a:pt x="43" y="73"/>
                    <a:pt x="43" y="73"/>
                  </a:cubicBezTo>
                  <a:cubicBezTo>
                    <a:pt x="43" y="38"/>
                    <a:pt x="43" y="38"/>
                    <a:pt x="43" y="38"/>
                  </a:cubicBezTo>
                  <a:cubicBezTo>
                    <a:pt x="43" y="37"/>
                    <a:pt x="42" y="36"/>
                    <a:pt x="41" y="36"/>
                  </a:cubicBezTo>
                  <a:cubicBezTo>
                    <a:pt x="40" y="36"/>
                    <a:pt x="39" y="37"/>
                    <a:pt x="39" y="38"/>
                  </a:cubicBezTo>
                  <a:cubicBezTo>
                    <a:pt x="39" y="73"/>
                    <a:pt x="39" y="73"/>
                    <a:pt x="39" y="73"/>
                  </a:cubicBezTo>
                  <a:cubicBezTo>
                    <a:pt x="8" y="86"/>
                    <a:pt x="8" y="86"/>
                    <a:pt x="8" y="86"/>
                  </a:cubicBezTo>
                  <a:cubicBezTo>
                    <a:pt x="8" y="16"/>
                    <a:pt x="8" y="16"/>
                    <a:pt x="8" y="16"/>
                  </a:cubicBezTo>
                  <a:cubicBezTo>
                    <a:pt x="29" y="8"/>
                    <a:pt x="29" y="8"/>
                    <a:pt x="29" y="8"/>
                  </a:cubicBezTo>
                  <a:cubicBezTo>
                    <a:pt x="31" y="7"/>
                    <a:pt x="32" y="5"/>
                    <a:pt x="31" y="3"/>
                  </a:cubicBezTo>
                  <a:cubicBezTo>
                    <a:pt x="30" y="1"/>
                    <a:pt x="28" y="0"/>
                    <a:pt x="26" y="0"/>
                  </a:cubicBezTo>
                  <a:cubicBezTo>
                    <a:pt x="3" y="10"/>
                    <a:pt x="3" y="10"/>
                    <a:pt x="3" y="10"/>
                  </a:cubicBezTo>
                  <a:cubicBezTo>
                    <a:pt x="1" y="11"/>
                    <a:pt x="0" y="12"/>
                    <a:pt x="0" y="14"/>
                  </a:cubicBezTo>
                  <a:cubicBezTo>
                    <a:pt x="0" y="92"/>
                    <a:pt x="0" y="92"/>
                    <a:pt x="0" y="92"/>
                  </a:cubicBezTo>
                  <a:cubicBezTo>
                    <a:pt x="0" y="93"/>
                    <a:pt x="1" y="95"/>
                    <a:pt x="2" y="95"/>
                  </a:cubicBezTo>
                  <a:cubicBezTo>
                    <a:pt x="2" y="96"/>
                    <a:pt x="3" y="96"/>
                    <a:pt x="4" y="96"/>
                  </a:cubicBezTo>
                  <a:cubicBezTo>
                    <a:pt x="5" y="96"/>
                    <a:pt x="5" y="96"/>
                    <a:pt x="6" y="96"/>
                  </a:cubicBezTo>
                  <a:cubicBezTo>
                    <a:pt x="41" y="81"/>
                    <a:pt x="41" y="81"/>
                    <a:pt x="41" y="81"/>
                  </a:cubicBezTo>
                  <a:cubicBezTo>
                    <a:pt x="84" y="96"/>
                    <a:pt x="84" y="96"/>
                    <a:pt x="84" y="96"/>
                  </a:cubicBezTo>
                  <a:cubicBezTo>
                    <a:pt x="85" y="96"/>
                    <a:pt x="86" y="96"/>
                    <a:pt x="87" y="96"/>
                  </a:cubicBezTo>
                  <a:cubicBezTo>
                    <a:pt x="125" y="87"/>
                    <a:pt x="125" y="87"/>
                    <a:pt x="125" y="87"/>
                  </a:cubicBezTo>
                  <a:cubicBezTo>
                    <a:pt x="127" y="86"/>
                    <a:pt x="128" y="85"/>
                    <a:pt x="128" y="83"/>
                  </a:cubicBezTo>
                  <a:cubicBezTo>
                    <a:pt x="128" y="4"/>
                    <a:pt x="128" y="4"/>
                    <a:pt x="128" y="4"/>
                  </a:cubicBezTo>
                  <a:cubicBezTo>
                    <a:pt x="128" y="3"/>
                    <a:pt x="127" y="2"/>
                    <a:pt x="12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700"/>
            </a:p>
          </p:txBody>
        </p:sp>
      </p:grpSp>
      <p:grpSp>
        <p:nvGrpSpPr>
          <p:cNvPr id="36" name="Group 35">
            <a:extLst>
              <a:ext uri="{FF2B5EF4-FFF2-40B4-BE49-F238E27FC236}">
                <a16:creationId xmlns:a16="http://schemas.microsoft.com/office/drawing/2014/main" id="{A9C086E5-B632-4515-866C-19FAEAF27894}"/>
              </a:ext>
            </a:extLst>
          </p:cNvPr>
          <p:cNvGrpSpPr/>
          <p:nvPr/>
        </p:nvGrpSpPr>
        <p:grpSpPr>
          <a:xfrm>
            <a:off x="8403218" y="971114"/>
            <a:ext cx="914400" cy="914400"/>
            <a:chOff x="0" y="0"/>
            <a:chExt cx="914400" cy="914400"/>
          </a:xfrm>
        </p:grpSpPr>
        <p:sp>
          <p:nvSpPr>
            <p:cNvPr id="37" name="Rectangle 36">
              <a:extLst>
                <a:ext uri="{FF2B5EF4-FFF2-40B4-BE49-F238E27FC236}">
                  <a16:creationId xmlns:a16="http://schemas.microsoft.com/office/drawing/2014/main" id="{6422A221-C31B-408F-81F4-3708658947E7}"/>
                </a:ext>
              </a:extLst>
            </p:cNvPr>
            <p:cNvSpPr/>
            <p:nvPr/>
          </p:nvSpPr>
          <p:spPr>
            <a:xfrm>
              <a:off x="0" y="0"/>
              <a:ext cx="914400" cy="914400"/>
            </a:xfrm>
            <a:prstGeom prst="rect">
              <a:avLst/>
            </a:prstGeom>
            <a:solidFill>
              <a:srgbClr val="F8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8" name="Graphic 37">
              <a:extLst>
                <a:ext uri="{FF2B5EF4-FFF2-40B4-BE49-F238E27FC236}">
                  <a16:creationId xmlns:a16="http://schemas.microsoft.com/office/drawing/2014/main" id="{41F862C8-5B6C-43F9-A897-E2E3226DF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95" y="125895"/>
              <a:ext cx="662609" cy="662609"/>
            </a:xfrm>
            <a:prstGeom prst="rect">
              <a:avLst/>
            </a:prstGeom>
          </p:spPr>
        </p:pic>
      </p:grpSp>
      <p:sp>
        <p:nvSpPr>
          <p:cNvPr id="39" name="Freeform: Shape 38">
            <a:extLst>
              <a:ext uri="{FF2B5EF4-FFF2-40B4-BE49-F238E27FC236}">
                <a16:creationId xmlns:a16="http://schemas.microsoft.com/office/drawing/2014/main" id="{929C857B-884C-4B2A-BDC2-61FE23B7F89F}"/>
              </a:ext>
            </a:extLst>
          </p:cNvPr>
          <p:cNvSpPr/>
          <p:nvPr/>
        </p:nvSpPr>
        <p:spPr>
          <a:xfrm>
            <a:off x="3568940" y="1404329"/>
            <a:ext cx="954096" cy="1007970"/>
          </a:xfrm>
          <a:custGeom>
            <a:avLst/>
            <a:gdLst>
              <a:gd name="connsiteX0" fmla="*/ 431211 w 874522"/>
              <a:gd name="connsiteY0" fmla="*/ 0 h 1007970"/>
              <a:gd name="connsiteX1" fmla="*/ 874522 w 874522"/>
              <a:gd name="connsiteY1" fmla="*/ 0 h 1007970"/>
              <a:gd name="connsiteX2" fmla="*/ 443311 w 874522"/>
              <a:gd name="connsiteY2" fmla="*/ 1007969 h 1007970"/>
              <a:gd name="connsiteX3" fmla="*/ 672932 w 874522"/>
              <a:gd name="connsiteY3" fmla="*/ 1007969 h 1007970"/>
              <a:gd name="connsiteX4" fmla="*/ 672932 w 874522"/>
              <a:gd name="connsiteY4" fmla="*/ 1007970 h 1007970"/>
              <a:gd name="connsiteX5" fmla="*/ 229621 w 874522"/>
              <a:gd name="connsiteY5" fmla="*/ 1007970 h 1007970"/>
              <a:gd name="connsiteX6" fmla="*/ 229621 w 874522"/>
              <a:gd name="connsiteY6" fmla="*/ 1007969 h 1007970"/>
              <a:gd name="connsiteX7" fmla="*/ 138139 w 874522"/>
              <a:gd name="connsiteY7" fmla="*/ 1007969 h 1007970"/>
              <a:gd name="connsiteX8" fmla="*/ 0 w 874522"/>
              <a:gd name="connsiteY8" fmla="*/ 1007969 h 100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522" h="1007970">
                <a:moveTo>
                  <a:pt x="431211" y="0"/>
                </a:moveTo>
                <a:lnTo>
                  <a:pt x="874522" y="0"/>
                </a:lnTo>
                <a:lnTo>
                  <a:pt x="443311" y="1007969"/>
                </a:lnTo>
                <a:lnTo>
                  <a:pt x="672932" y="1007969"/>
                </a:lnTo>
                <a:lnTo>
                  <a:pt x="672932" y="1007970"/>
                </a:lnTo>
                <a:lnTo>
                  <a:pt x="229621" y="1007970"/>
                </a:lnTo>
                <a:lnTo>
                  <a:pt x="229621" y="1007969"/>
                </a:lnTo>
                <a:lnTo>
                  <a:pt x="138139" y="1007969"/>
                </a:lnTo>
                <a:lnTo>
                  <a:pt x="0" y="1007969"/>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0" name="TextBox 39">
            <a:extLst>
              <a:ext uri="{FF2B5EF4-FFF2-40B4-BE49-F238E27FC236}">
                <a16:creationId xmlns:a16="http://schemas.microsoft.com/office/drawing/2014/main" id="{E741F573-496C-473F-A9F6-D31A69E94DB7}"/>
              </a:ext>
            </a:extLst>
          </p:cNvPr>
          <p:cNvSpPr txBox="1"/>
          <p:nvPr/>
        </p:nvSpPr>
        <p:spPr>
          <a:xfrm>
            <a:off x="4045988" y="1498810"/>
            <a:ext cx="1587294" cy="307777"/>
          </a:xfrm>
          <a:prstGeom prst="rect">
            <a:avLst/>
          </a:prstGeom>
          <a:noFill/>
        </p:spPr>
        <p:txBody>
          <a:bodyPr wrap="none" rtlCol="0">
            <a:spAutoFit/>
          </a:bodyPr>
          <a:lstStyle/>
          <a:p>
            <a:r>
              <a:rPr lang="en-US" sz="1400" spc="600">
                <a:solidFill>
                  <a:schemeClr val="tx1">
                    <a:lumMod val="95000"/>
                    <a:lumOff val="5000"/>
                  </a:schemeClr>
                </a:solidFill>
                <a:latin typeface="Raleway ExtraBold" panose="020B0903030101060003" pitchFamily="34" charset="0"/>
              </a:rPr>
              <a:t>CONTACT</a:t>
            </a:r>
            <a:endParaRPr lang="en-ID" sz="1400" spc="600">
              <a:solidFill>
                <a:schemeClr val="tx1">
                  <a:lumMod val="95000"/>
                  <a:lumOff val="5000"/>
                </a:schemeClr>
              </a:solidFill>
              <a:latin typeface="Raleway ExtraBold" panose="020B0903030101060003" pitchFamily="34" charset="0"/>
            </a:endParaRPr>
          </a:p>
        </p:txBody>
      </p:sp>
      <p:sp>
        <p:nvSpPr>
          <p:cNvPr id="9" name="Rectangle 8">
            <a:extLst>
              <a:ext uri="{FF2B5EF4-FFF2-40B4-BE49-F238E27FC236}">
                <a16:creationId xmlns:a16="http://schemas.microsoft.com/office/drawing/2014/main" id="{9DD3A444-5E9D-4471-BA7E-ED12D3A2A8B7}"/>
              </a:ext>
            </a:extLst>
          </p:cNvPr>
          <p:cNvSpPr/>
          <p:nvPr/>
        </p:nvSpPr>
        <p:spPr>
          <a:xfrm>
            <a:off x="3999356" y="1771481"/>
            <a:ext cx="4211990" cy="707886"/>
          </a:xfrm>
          <a:prstGeom prst="rect">
            <a:avLst/>
          </a:prstGeom>
        </p:spPr>
        <p:txBody>
          <a:bodyPr wrap="square">
            <a:spAutoFit/>
          </a:bodyPr>
          <a:lstStyle/>
          <a:p>
            <a:r>
              <a:rPr lang="en-US" sz="4000" spc="300" dirty="0">
                <a:solidFill>
                  <a:schemeClr val="tx1">
                    <a:lumMod val="95000"/>
                    <a:lumOff val="5000"/>
                  </a:schemeClr>
                </a:solidFill>
                <a:latin typeface="Gilroy ExtraBold" panose="00000900000000000000" pitchFamily="50" charset="0"/>
              </a:rPr>
              <a:t>ROTAFLEX</a:t>
            </a:r>
            <a:endParaRPr lang="en-ID" sz="5400" spc="300" dirty="0">
              <a:solidFill>
                <a:schemeClr val="tx1">
                  <a:lumMod val="95000"/>
                  <a:lumOff val="5000"/>
                </a:schemeClr>
              </a:solidFill>
              <a:latin typeface="Gilroy ExtraBold" panose="00000900000000000000" pitchFamily="50" charset="0"/>
            </a:endParaRPr>
          </a:p>
        </p:txBody>
      </p:sp>
      <p:pic>
        <p:nvPicPr>
          <p:cNvPr id="2" name="Graphique 1">
            <a:extLst>
              <a:ext uri="{FF2B5EF4-FFF2-40B4-BE49-F238E27FC236}">
                <a16:creationId xmlns:a16="http://schemas.microsoft.com/office/drawing/2014/main" id="{95BD6E77-4362-5285-716C-F678254F21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46064" y="4092017"/>
            <a:ext cx="903051" cy="903051"/>
          </a:xfrm>
          <a:prstGeom prst="rect">
            <a:avLst/>
          </a:prstGeom>
        </p:spPr>
      </p:pic>
    </p:spTree>
    <p:extLst>
      <p:ext uri="{BB962C8B-B14F-4D97-AF65-F5344CB8AC3E}">
        <p14:creationId xmlns:p14="http://schemas.microsoft.com/office/powerpoint/2010/main" val="2083188325"/>
      </p:ext>
    </p:extLst>
  </p:cSld>
  <p:clrMapOvr>
    <a:masterClrMapping/>
  </p:clrMapOvr>
  <p:transition spd="slow" advTm="10000">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a:extLst>
              <a:ext uri="{FF2B5EF4-FFF2-40B4-BE49-F238E27FC236}">
                <a16:creationId xmlns:a16="http://schemas.microsoft.com/office/drawing/2014/main" id="{F35BC545-06C8-9246-B747-04399ECB4CD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9" b="69"/>
          <a:stretch>
            <a:fillRect/>
          </a:stretch>
        </p:blipFill>
        <p:spPr>
          <a:xfrm>
            <a:off x="0" y="0"/>
            <a:ext cx="12192000" cy="6858000"/>
          </a:xfrm>
        </p:spPr>
      </p:pic>
      <p:sp>
        <p:nvSpPr>
          <p:cNvPr id="23" name="Parallelogram 22">
            <a:extLst>
              <a:ext uri="{FF2B5EF4-FFF2-40B4-BE49-F238E27FC236}">
                <a16:creationId xmlns:a16="http://schemas.microsoft.com/office/drawing/2014/main" id="{E26B82D6-B5D0-43D5-B4E9-A96AEBB4238D}"/>
              </a:ext>
            </a:extLst>
          </p:cNvPr>
          <p:cNvSpPr/>
          <p:nvPr/>
        </p:nvSpPr>
        <p:spPr>
          <a:xfrm>
            <a:off x="821536" y="1398519"/>
            <a:ext cx="2491508" cy="2491508"/>
          </a:xfrm>
          <a:prstGeom prst="parallelogram">
            <a:avLst/>
          </a:prstGeom>
          <a:solidFill>
            <a:srgbClr val="F8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 name="Group 1">
            <a:extLst>
              <a:ext uri="{FF2B5EF4-FFF2-40B4-BE49-F238E27FC236}">
                <a16:creationId xmlns:a16="http://schemas.microsoft.com/office/drawing/2014/main" id="{5BA6BD83-D88D-4E67-8547-36BA82A5E611}"/>
              </a:ext>
            </a:extLst>
          </p:cNvPr>
          <p:cNvGrpSpPr/>
          <p:nvPr/>
        </p:nvGrpSpPr>
        <p:grpSpPr>
          <a:xfrm>
            <a:off x="11277600" y="0"/>
            <a:ext cx="914400" cy="914400"/>
            <a:chOff x="0" y="0"/>
            <a:chExt cx="914400" cy="914400"/>
          </a:xfrm>
        </p:grpSpPr>
        <p:sp>
          <p:nvSpPr>
            <p:cNvPr id="12" name="Rectangle 11">
              <a:extLst>
                <a:ext uri="{FF2B5EF4-FFF2-40B4-BE49-F238E27FC236}">
                  <a16:creationId xmlns:a16="http://schemas.microsoft.com/office/drawing/2014/main" id="{02566E3A-0F28-42AE-A881-E21B608312B7}"/>
                </a:ext>
              </a:extLst>
            </p:cNvPr>
            <p:cNvSpPr/>
            <p:nvPr/>
          </p:nvSpPr>
          <p:spPr>
            <a:xfrm>
              <a:off x="0" y="0"/>
              <a:ext cx="914400" cy="914400"/>
            </a:xfrm>
            <a:prstGeom prst="rect">
              <a:avLst/>
            </a:prstGeom>
            <a:solidFill>
              <a:srgbClr val="F8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0" name="Graphic 19">
              <a:extLst>
                <a:ext uri="{FF2B5EF4-FFF2-40B4-BE49-F238E27FC236}">
                  <a16:creationId xmlns:a16="http://schemas.microsoft.com/office/drawing/2014/main" id="{6E9D9F81-FB35-4DEE-924A-B989E50E5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95" y="125895"/>
              <a:ext cx="662609" cy="662609"/>
            </a:xfrm>
            <a:prstGeom prst="rect">
              <a:avLst/>
            </a:prstGeom>
          </p:spPr>
        </p:pic>
      </p:grpSp>
      <p:sp>
        <p:nvSpPr>
          <p:cNvPr id="13" name="TextBox 12">
            <a:extLst>
              <a:ext uri="{FF2B5EF4-FFF2-40B4-BE49-F238E27FC236}">
                <a16:creationId xmlns:a16="http://schemas.microsoft.com/office/drawing/2014/main" id="{7C2D8660-5E2A-42B9-A478-11F946B18DD3}"/>
              </a:ext>
            </a:extLst>
          </p:cNvPr>
          <p:cNvSpPr txBox="1"/>
          <p:nvPr/>
        </p:nvSpPr>
        <p:spPr>
          <a:xfrm>
            <a:off x="1464265" y="1822424"/>
            <a:ext cx="6534676" cy="1323439"/>
          </a:xfrm>
          <a:prstGeom prst="rect">
            <a:avLst/>
          </a:prstGeom>
          <a:noFill/>
        </p:spPr>
        <p:txBody>
          <a:bodyPr wrap="square" rtlCol="0">
            <a:spAutoFit/>
          </a:bodyPr>
          <a:lstStyle/>
          <a:p>
            <a:r>
              <a:rPr lang="en-US" sz="8000" spc="600" dirty="0">
                <a:solidFill>
                  <a:schemeClr val="bg1"/>
                </a:solidFill>
                <a:latin typeface="Raleway ExtraBold" panose="020B0903030101060003" pitchFamily="34" charset="0"/>
              </a:rPr>
              <a:t>ROTA </a:t>
            </a:r>
            <a:r>
              <a:rPr lang="en-US" sz="8000" spc="600" dirty="0">
                <a:solidFill>
                  <a:srgbClr val="FFC000"/>
                </a:solidFill>
                <a:latin typeface="Raleway ExtraBold" panose="020B0903030101060003" pitchFamily="34" charset="0"/>
              </a:rPr>
              <a:t>FLEX</a:t>
            </a:r>
            <a:endParaRPr lang="en-ID" sz="8000" spc="600" dirty="0">
              <a:solidFill>
                <a:srgbClr val="FFC000"/>
              </a:solidFill>
              <a:latin typeface="Raleway ExtraBold" panose="020B0903030101060003" pitchFamily="34" charset="0"/>
            </a:endParaRPr>
          </a:p>
        </p:txBody>
      </p:sp>
      <p:sp>
        <p:nvSpPr>
          <p:cNvPr id="14" name="TextBox 21">
            <a:extLst>
              <a:ext uri="{FF2B5EF4-FFF2-40B4-BE49-F238E27FC236}">
                <a16:creationId xmlns:a16="http://schemas.microsoft.com/office/drawing/2014/main" id="{B09B6B59-E684-1749-8E6A-3874F2382C6C}"/>
              </a:ext>
            </a:extLst>
          </p:cNvPr>
          <p:cNvSpPr txBox="1"/>
          <p:nvPr/>
        </p:nvSpPr>
        <p:spPr>
          <a:xfrm>
            <a:off x="1464265" y="3121223"/>
            <a:ext cx="8824853" cy="307777"/>
          </a:xfrm>
          <a:prstGeom prst="rect">
            <a:avLst/>
          </a:prstGeom>
          <a:noFill/>
        </p:spPr>
        <p:txBody>
          <a:bodyPr wrap="none" rtlCol="0">
            <a:spAutoFit/>
          </a:bodyPr>
          <a:lstStyle/>
          <a:p>
            <a:pPr algn="ctr"/>
            <a:r>
              <a:rPr lang="en-US" sz="1400" spc="600" dirty="0">
                <a:solidFill>
                  <a:schemeClr val="bg1"/>
                </a:solidFill>
                <a:latin typeface="Raleway SemiBold" panose="020B0703030101060003" pitchFamily="34" charset="0"/>
              </a:rPr>
              <a:t>RÉFLECTEUR DE SÉCURITÉ POUR PIÉTONS ET CYCLISTES</a:t>
            </a:r>
          </a:p>
        </p:txBody>
      </p:sp>
    </p:spTree>
    <p:extLst>
      <p:ext uri="{BB962C8B-B14F-4D97-AF65-F5344CB8AC3E}">
        <p14:creationId xmlns:p14="http://schemas.microsoft.com/office/powerpoint/2010/main" val="2464603453"/>
      </p:ext>
    </p:extLst>
  </p:cSld>
  <p:clrMapOvr>
    <a:masterClrMapping/>
  </p:clrMapOvr>
  <p:transition spd="slow" advTm="10000">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6C9A8EC-234D-466F-9178-1189997E1CFB}"/>
              </a:ext>
            </a:extLst>
          </p:cNvPr>
          <p:cNvSpPr/>
          <p:nvPr/>
        </p:nvSpPr>
        <p:spPr>
          <a:xfrm>
            <a:off x="788504" y="1692752"/>
            <a:ext cx="874522" cy="1007970"/>
          </a:xfrm>
          <a:custGeom>
            <a:avLst/>
            <a:gdLst>
              <a:gd name="connsiteX0" fmla="*/ 431211 w 874522"/>
              <a:gd name="connsiteY0" fmla="*/ 0 h 1007970"/>
              <a:gd name="connsiteX1" fmla="*/ 874522 w 874522"/>
              <a:gd name="connsiteY1" fmla="*/ 0 h 1007970"/>
              <a:gd name="connsiteX2" fmla="*/ 443311 w 874522"/>
              <a:gd name="connsiteY2" fmla="*/ 1007969 h 1007970"/>
              <a:gd name="connsiteX3" fmla="*/ 672932 w 874522"/>
              <a:gd name="connsiteY3" fmla="*/ 1007969 h 1007970"/>
              <a:gd name="connsiteX4" fmla="*/ 672932 w 874522"/>
              <a:gd name="connsiteY4" fmla="*/ 1007970 h 1007970"/>
              <a:gd name="connsiteX5" fmla="*/ 229621 w 874522"/>
              <a:gd name="connsiteY5" fmla="*/ 1007970 h 1007970"/>
              <a:gd name="connsiteX6" fmla="*/ 229621 w 874522"/>
              <a:gd name="connsiteY6" fmla="*/ 1007969 h 1007970"/>
              <a:gd name="connsiteX7" fmla="*/ 138139 w 874522"/>
              <a:gd name="connsiteY7" fmla="*/ 1007969 h 1007970"/>
              <a:gd name="connsiteX8" fmla="*/ 0 w 874522"/>
              <a:gd name="connsiteY8" fmla="*/ 1007969 h 100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522" h="1007970">
                <a:moveTo>
                  <a:pt x="431211" y="0"/>
                </a:moveTo>
                <a:lnTo>
                  <a:pt x="874522" y="0"/>
                </a:lnTo>
                <a:lnTo>
                  <a:pt x="443311" y="1007969"/>
                </a:lnTo>
                <a:lnTo>
                  <a:pt x="672932" y="1007969"/>
                </a:lnTo>
                <a:lnTo>
                  <a:pt x="672932" y="1007970"/>
                </a:lnTo>
                <a:lnTo>
                  <a:pt x="229621" y="1007970"/>
                </a:lnTo>
                <a:lnTo>
                  <a:pt x="229621" y="1007969"/>
                </a:lnTo>
                <a:lnTo>
                  <a:pt x="138139" y="1007969"/>
                </a:lnTo>
                <a:lnTo>
                  <a:pt x="0" y="1007969"/>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8" name="TextBox 7">
            <a:extLst>
              <a:ext uri="{FF2B5EF4-FFF2-40B4-BE49-F238E27FC236}">
                <a16:creationId xmlns:a16="http://schemas.microsoft.com/office/drawing/2014/main" id="{6CAD1826-0600-4021-B151-8896EEF96132}"/>
              </a:ext>
            </a:extLst>
          </p:cNvPr>
          <p:cNvSpPr txBox="1"/>
          <p:nvPr/>
        </p:nvSpPr>
        <p:spPr>
          <a:xfrm>
            <a:off x="1028065" y="1931280"/>
            <a:ext cx="4841390" cy="769441"/>
          </a:xfrm>
          <a:prstGeom prst="rect">
            <a:avLst/>
          </a:prstGeom>
          <a:noFill/>
        </p:spPr>
        <p:txBody>
          <a:bodyPr wrap="none" rtlCol="0">
            <a:spAutoFit/>
          </a:bodyPr>
          <a:lstStyle/>
          <a:p>
            <a:r>
              <a:rPr lang="en-US" sz="4400" dirty="0" err="1">
                <a:solidFill>
                  <a:schemeClr val="tx1">
                    <a:lumMod val="95000"/>
                    <a:lumOff val="5000"/>
                  </a:schemeClr>
                </a:solidFill>
                <a:latin typeface="Raleway ExtraBold" panose="020B0903030101060003" pitchFamily="34" charset="0"/>
              </a:rPr>
              <a:t>Sécurité</a:t>
            </a:r>
            <a:r>
              <a:rPr lang="en-US" sz="4400" dirty="0">
                <a:solidFill>
                  <a:schemeClr val="tx1">
                    <a:lumMod val="95000"/>
                    <a:lumOff val="5000"/>
                  </a:schemeClr>
                </a:solidFill>
                <a:latin typeface="Raleway ExtraBold" panose="020B0903030101060003" pitchFamily="34" charset="0"/>
              </a:rPr>
              <a:t> </a:t>
            </a:r>
            <a:r>
              <a:rPr lang="en-US" sz="4400" dirty="0" err="1">
                <a:solidFill>
                  <a:schemeClr val="tx1">
                    <a:lumMod val="95000"/>
                    <a:lumOff val="5000"/>
                  </a:schemeClr>
                </a:solidFill>
                <a:latin typeface="Raleway ExtraBold" panose="020B0903030101060003" pitchFamily="34" charset="0"/>
              </a:rPr>
              <a:t>routière</a:t>
            </a:r>
            <a:endParaRPr lang="en-US" sz="4400" dirty="0">
              <a:solidFill>
                <a:schemeClr val="tx1">
                  <a:lumMod val="95000"/>
                  <a:lumOff val="5000"/>
                </a:schemeClr>
              </a:solidFill>
              <a:latin typeface="Raleway ExtraBold" panose="020B0903030101060003" pitchFamily="34" charset="0"/>
            </a:endParaRPr>
          </a:p>
        </p:txBody>
      </p:sp>
      <p:sp>
        <p:nvSpPr>
          <p:cNvPr id="24" name="Rectangle 23">
            <a:extLst>
              <a:ext uri="{FF2B5EF4-FFF2-40B4-BE49-F238E27FC236}">
                <a16:creationId xmlns:a16="http://schemas.microsoft.com/office/drawing/2014/main" id="{46F1C61C-0012-4BC3-86E9-72244BB71102}"/>
              </a:ext>
            </a:extLst>
          </p:cNvPr>
          <p:cNvSpPr/>
          <p:nvPr/>
        </p:nvSpPr>
        <p:spPr>
          <a:xfrm>
            <a:off x="788504" y="2943595"/>
            <a:ext cx="4399722" cy="2893100"/>
          </a:xfrm>
          <a:prstGeom prst="rect">
            <a:avLst/>
          </a:prstGeom>
        </p:spPr>
        <p:txBody>
          <a:bodyPr wrap="square">
            <a:spAutoFit/>
          </a:bodyPr>
          <a:lstStyle/>
          <a:p>
            <a:r>
              <a:rPr lang="en-ID" sz="1400" dirty="0">
                <a:latin typeface="+mj-lt"/>
              </a:rPr>
              <a:t>Le </a:t>
            </a:r>
            <a:r>
              <a:rPr lang="en-ID" sz="1400" dirty="0" err="1">
                <a:latin typeface="+mj-lt"/>
              </a:rPr>
              <a:t>réflecteur</a:t>
            </a:r>
            <a:r>
              <a:rPr lang="en-ID" sz="1400" dirty="0">
                <a:latin typeface="+mj-lt"/>
              </a:rPr>
              <a:t> de </a:t>
            </a:r>
            <a:r>
              <a:rPr lang="en-ID" sz="1400" dirty="0" err="1">
                <a:latin typeface="+mj-lt"/>
              </a:rPr>
              <a:t>sécurité</a:t>
            </a:r>
            <a:r>
              <a:rPr lang="en-ID" sz="1400" dirty="0">
                <a:latin typeface="+mj-lt"/>
              </a:rPr>
              <a:t> </a:t>
            </a:r>
            <a:r>
              <a:rPr lang="en-ID" sz="1400" b="1" dirty="0" err="1">
                <a:latin typeface="+mj-lt"/>
              </a:rPr>
              <a:t>RotaFlex</a:t>
            </a:r>
            <a:r>
              <a:rPr lang="en-ID" sz="1400" dirty="0">
                <a:latin typeface="+mj-lt"/>
              </a:rPr>
              <a:t> pour </a:t>
            </a:r>
            <a:r>
              <a:rPr lang="en-ID" sz="1400" dirty="0" err="1">
                <a:latin typeface="+mj-lt"/>
              </a:rPr>
              <a:t>piétons</a:t>
            </a:r>
            <a:r>
              <a:rPr lang="en-ID" sz="1400" dirty="0">
                <a:latin typeface="+mj-lt"/>
              </a:rPr>
              <a:t> et </a:t>
            </a:r>
            <a:r>
              <a:rPr lang="en-ID" sz="1400" dirty="0" err="1">
                <a:latin typeface="+mj-lt"/>
              </a:rPr>
              <a:t>pratiquants</a:t>
            </a:r>
            <a:r>
              <a:rPr lang="en-ID" sz="1400" dirty="0">
                <a:latin typeface="+mj-lt"/>
              </a:rPr>
              <a:t> de tricycles, rollers, skateboard </a:t>
            </a:r>
            <a:r>
              <a:rPr lang="en-ID" sz="1400" dirty="0" err="1">
                <a:latin typeface="+mj-lt"/>
              </a:rPr>
              <a:t>ou</a:t>
            </a:r>
            <a:r>
              <a:rPr lang="en-ID" sz="1400" dirty="0">
                <a:latin typeface="+mj-lt"/>
              </a:rPr>
              <a:t> </a:t>
            </a:r>
            <a:r>
              <a:rPr lang="en-ID" sz="1400" dirty="0" err="1">
                <a:latin typeface="+mj-lt"/>
              </a:rPr>
              <a:t>trottinettes</a:t>
            </a:r>
            <a:r>
              <a:rPr lang="en-ID" sz="1400" dirty="0">
                <a:latin typeface="+mj-lt"/>
              </a:rPr>
              <a:t> </a:t>
            </a:r>
            <a:r>
              <a:rPr lang="en-ID" sz="1400" dirty="0" err="1">
                <a:latin typeface="+mj-lt"/>
              </a:rPr>
              <a:t>classiques</a:t>
            </a:r>
            <a:r>
              <a:rPr lang="en-ID" sz="1400" dirty="0">
                <a:latin typeface="+mj-lt"/>
              </a:rPr>
              <a:t> </a:t>
            </a:r>
            <a:r>
              <a:rPr lang="en-ID" sz="1400" dirty="0" err="1">
                <a:latin typeface="+mj-lt"/>
              </a:rPr>
              <a:t>est</a:t>
            </a:r>
            <a:r>
              <a:rPr lang="en-ID" sz="1400" dirty="0">
                <a:latin typeface="+mj-lt"/>
              </a:rPr>
              <a:t> un </a:t>
            </a:r>
            <a:r>
              <a:rPr lang="en-ID" sz="1400" dirty="0" err="1">
                <a:latin typeface="+mj-lt"/>
              </a:rPr>
              <a:t>accessoire</a:t>
            </a:r>
            <a:r>
              <a:rPr lang="en-ID" sz="1400" dirty="0">
                <a:latin typeface="+mj-lt"/>
              </a:rPr>
              <a:t> qui se fixe sur les </a:t>
            </a:r>
            <a:r>
              <a:rPr lang="en-ID" sz="1400" dirty="0" err="1">
                <a:latin typeface="+mj-lt"/>
              </a:rPr>
              <a:t>vêtements</a:t>
            </a:r>
            <a:r>
              <a:rPr lang="en-ID" sz="1400" dirty="0">
                <a:latin typeface="+mj-lt"/>
              </a:rPr>
              <a:t> </a:t>
            </a:r>
            <a:r>
              <a:rPr lang="en-ID" sz="1400" dirty="0" err="1">
                <a:latin typeface="+mj-lt"/>
              </a:rPr>
              <a:t>d’extérieur</a:t>
            </a:r>
            <a:r>
              <a:rPr lang="en-ID" sz="1400" dirty="0">
                <a:latin typeface="+mj-lt"/>
              </a:rPr>
              <a:t>, sur les </a:t>
            </a:r>
            <a:r>
              <a:rPr lang="en-ID" sz="1400" dirty="0" err="1">
                <a:latin typeface="+mj-lt"/>
              </a:rPr>
              <a:t>cartables</a:t>
            </a:r>
            <a:r>
              <a:rPr lang="en-ID" sz="1400" dirty="0">
                <a:latin typeface="+mj-lt"/>
              </a:rPr>
              <a:t>, sacs et </a:t>
            </a:r>
            <a:r>
              <a:rPr lang="en-ID" sz="1400" dirty="0" err="1">
                <a:latin typeface="+mj-lt"/>
              </a:rPr>
              <a:t>poussettes</a:t>
            </a:r>
            <a:r>
              <a:rPr lang="en-ID" sz="1400" dirty="0">
                <a:latin typeface="+mj-lt"/>
              </a:rPr>
              <a:t> – et </a:t>
            </a:r>
            <a:r>
              <a:rPr lang="en-ID" sz="1400" dirty="0" err="1">
                <a:latin typeface="+mj-lt"/>
              </a:rPr>
              <a:t>aussi</a:t>
            </a:r>
            <a:r>
              <a:rPr lang="en-ID" sz="1400" dirty="0">
                <a:latin typeface="+mj-lt"/>
              </a:rPr>
              <a:t> sur le collier des </a:t>
            </a:r>
            <a:r>
              <a:rPr lang="en-ID" sz="1400" dirty="0" err="1">
                <a:latin typeface="+mj-lt"/>
              </a:rPr>
              <a:t>chiens</a:t>
            </a:r>
            <a:r>
              <a:rPr lang="en-ID" sz="1400" dirty="0">
                <a:latin typeface="+mj-lt"/>
              </a:rPr>
              <a:t> et des chats.</a:t>
            </a:r>
          </a:p>
          <a:p>
            <a:endParaRPr lang="en-ID" sz="1400" dirty="0">
              <a:latin typeface="+mj-lt"/>
            </a:endParaRPr>
          </a:p>
          <a:p>
            <a:r>
              <a:rPr lang="en-ID" sz="1400" dirty="0" err="1">
                <a:latin typeface="+mj-lt"/>
              </a:rPr>
              <a:t>Lorsque</a:t>
            </a:r>
            <a:r>
              <a:rPr lang="en-ID" sz="1400" dirty="0">
                <a:latin typeface="+mj-lt"/>
              </a:rPr>
              <a:t> les </a:t>
            </a:r>
            <a:r>
              <a:rPr lang="en-ID" sz="1400" dirty="0" err="1">
                <a:latin typeface="+mj-lt"/>
              </a:rPr>
              <a:t>phares</a:t>
            </a:r>
            <a:r>
              <a:rPr lang="en-ID" sz="1400" dirty="0">
                <a:latin typeface="+mj-lt"/>
              </a:rPr>
              <a:t> </a:t>
            </a:r>
            <a:r>
              <a:rPr lang="en-ID" sz="1400" dirty="0" err="1">
                <a:latin typeface="+mj-lt"/>
              </a:rPr>
              <a:t>d’une</a:t>
            </a:r>
            <a:r>
              <a:rPr lang="en-ID" sz="1400" dirty="0">
                <a:latin typeface="+mj-lt"/>
              </a:rPr>
              <a:t> </a:t>
            </a:r>
            <a:r>
              <a:rPr lang="en-ID" sz="1400" dirty="0" err="1">
                <a:latin typeface="+mj-lt"/>
              </a:rPr>
              <a:t>voiture</a:t>
            </a:r>
            <a:r>
              <a:rPr lang="en-ID" sz="1400" dirty="0">
                <a:latin typeface="+mj-lt"/>
              </a:rPr>
              <a:t> </a:t>
            </a:r>
            <a:r>
              <a:rPr lang="en-ID" sz="1400" dirty="0" err="1">
                <a:latin typeface="+mj-lt"/>
              </a:rPr>
              <a:t>éclairent</a:t>
            </a:r>
            <a:r>
              <a:rPr lang="en-ID" sz="1400" dirty="0">
                <a:latin typeface="+mj-lt"/>
              </a:rPr>
              <a:t> le </a:t>
            </a:r>
            <a:r>
              <a:rPr lang="en-ID" sz="1400" dirty="0" err="1">
                <a:latin typeface="+mj-lt"/>
              </a:rPr>
              <a:t>réflecteur</a:t>
            </a:r>
            <a:r>
              <a:rPr lang="en-ID" sz="1400" dirty="0">
                <a:latin typeface="+mj-lt"/>
              </a:rPr>
              <a:t>, </a:t>
            </a:r>
            <a:r>
              <a:rPr lang="en-ID" sz="1400" dirty="0" err="1">
                <a:latin typeface="+mj-lt"/>
              </a:rPr>
              <a:t>celui</a:t>
            </a:r>
            <a:r>
              <a:rPr lang="en-ID" sz="1400" dirty="0">
                <a:latin typeface="+mj-lt"/>
              </a:rPr>
              <a:t>-ci </a:t>
            </a:r>
            <a:r>
              <a:rPr lang="en-ID" sz="1400" dirty="0" err="1">
                <a:latin typeface="+mj-lt"/>
              </a:rPr>
              <a:t>renvoi</a:t>
            </a:r>
            <a:r>
              <a:rPr lang="en-ID" sz="1400" dirty="0">
                <a:latin typeface="+mj-lt"/>
              </a:rPr>
              <a:t> la lumière </a:t>
            </a:r>
            <a:r>
              <a:rPr lang="en-ID" sz="1400" dirty="0" err="1">
                <a:latin typeface="+mj-lt"/>
              </a:rPr>
              <a:t>vers</a:t>
            </a:r>
            <a:r>
              <a:rPr lang="en-ID" sz="1400" dirty="0">
                <a:latin typeface="+mj-lt"/>
              </a:rPr>
              <a:t> les </a:t>
            </a:r>
            <a:r>
              <a:rPr lang="en-ID" sz="1400" dirty="0" err="1">
                <a:latin typeface="+mj-lt"/>
              </a:rPr>
              <a:t>yeux</a:t>
            </a:r>
            <a:r>
              <a:rPr lang="en-ID" sz="1400" dirty="0">
                <a:latin typeface="+mj-lt"/>
              </a:rPr>
              <a:t> du </a:t>
            </a:r>
            <a:r>
              <a:rPr lang="en-ID" sz="1400" dirty="0" err="1">
                <a:latin typeface="+mj-lt"/>
              </a:rPr>
              <a:t>conducteur</a:t>
            </a:r>
            <a:r>
              <a:rPr lang="en-ID" sz="1400" dirty="0">
                <a:latin typeface="+mj-lt"/>
              </a:rPr>
              <a:t> </a:t>
            </a:r>
            <a:r>
              <a:rPr lang="en-ID" sz="1400" dirty="0" err="1">
                <a:latin typeface="+mj-lt"/>
              </a:rPr>
              <a:t>à</a:t>
            </a:r>
            <a:r>
              <a:rPr lang="en-ID" sz="1400" dirty="0">
                <a:latin typeface="+mj-lt"/>
              </a:rPr>
              <a:t> </a:t>
            </a:r>
            <a:r>
              <a:rPr lang="en-ID" sz="1400" dirty="0" err="1">
                <a:latin typeface="+mj-lt"/>
              </a:rPr>
              <a:t>une</a:t>
            </a:r>
            <a:r>
              <a:rPr lang="en-ID" sz="1400" dirty="0">
                <a:latin typeface="+mj-lt"/>
              </a:rPr>
              <a:t> distance </a:t>
            </a:r>
            <a:r>
              <a:rPr lang="en-ID" sz="1400" dirty="0" err="1">
                <a:latin typeface="+mj-lt"/>
              </a:rPr>
              <a:t>suffisante</a:t>
            </a:r>
            <a:r>
              <a:rPr lang="en-ID" sz="1400" dirty="0">
                <a:latin typeface="+mj-lt"/>
              </a:rPr>
              <a:t> pour </a:t>
            </a:r>
            <a:r>
              <a:rPr lang="en-ID" sz="1400" dirty="0" err="1">
                <a:latin typeface="+mj-lt"/>
              </a:rPr>
              <a:t>freiner</a:t>
            </a:r>
            <a:r>
              <a:rPr lang="en-ID" sz="1400" dirty="0">
                <a:latin typeface="+mj-lt"/>
              </a:rPr>
              <a:t> </a:t>
            </a:r>
            <a:r>
              <a:rPr lang="en-ID" sz="1400" dirty="0" err="1">
                <a:latin typeface="+mj-lt"/>
              </a:rPr>
              <a:t>ou</a:t>
            </a:r>
            <a:r>
              <a:rPr lang="en-ID" sz="1400" dirty="0">
                <a:latin typeface="+mj-lt"/>
              </a:rPr>
              <a:t> </a:t>
            </a:r>
            <a:r>
              <a:rPr lang="en-ID" sz="1400" dirty="0" err="1">
                <a:latin typeface="+mj-lt"/>
              </a:rPr>
              <a:t>s’éloigner</a:t>
            </a:r>
            <a:r>
              <a:rPr lang="en-ID" sz="1400" dirty="0">
                <a:latin typeface="+mj-lt"/>
              </a:rPr>
              <a:t>.</a:t>
            </a:r>
          </a:p>
          <a:p>
            <a:endParaRPr lang="en-ID" sz="1400" dirty="0">
              <a:latin typeface="+mj-lt"/>
            </a:endParaRPr>
          </a:p>
          <a:p>
            <a:r>
              <a:rPr lang="en-ID" sz="1400" dirty="0">
                <a:latin typeface="+mj-lt"/>
              </a:rPr>
              <a:t>Il y a </a:t>
            </a:r>
            <a:r>
              <a:rPr lang="en-ID" sz="1400" dirty="0" err="1">
                <a:latin typeface="+mj-lt"/>
              </a:rPr>
              <a:t>presque</a:t>
            </a:r>
            <a:r>
              <a:rPr lang="en-ID" sz="1400" dirty="0">
                <a:latin typeface="+mj-lt"/>
              </a:rPr>
              <a:t> 500 </a:t>
            </a:r>
            <a:r>
              <a:rPr lang="en-ID" sz="1400" dirty="0" err="1">
                <a:latin typeface="+mj-lt"/>
              </a:rPr>
              <a:t>piétons</a:t>
            </a:r>
            <a:r>
              <a:rPr lang="en-ID" sz="1400" dirty="0">
                <a:latin typeface="+mj-lt"/>
              </a:rPr>
              <a:t> </a:t>
            </a:r>
            <a:r>
              <a:rPr lang="en-ID" sz="1400" dirty="0" err="1">
                <a:latin typeface="+mj-lt"/>
              </a:rPr>
              <a:t>tués</a:t>
            </a:r>
            <a:r>
              <a:rPr lang="en-ID" sz="1400" dirty="0">
                <a:latin typeface="+mj-lt"/>
              </a:rPr>
              <a:t> et 2000 </a:t>
            </a:r>
            <a:r>
              <a:rPr lang="en-ID" sz="1400" dirty="0" err="1">
                <a:latin typeface="+mj-lt"/>
              </a:rPr>
              <a:t>blessés</a:t>
            </a:r>
            <a:r>
              <a:rPr lang="en-ID" sz="1400" dirty="0">
                <a:latin typeface="+mj-lt"/>
              </a:rPr>
              <a:t> </a:t>
            </a:r>
            <a:r>
              <a:rPr lang="en-ID" sz="1400" dirty="0" err="1">
                <a:latin typeface="+mj-lt"/>
              </a:rPr>
              <a:t>tous</a:t>
            </a:r>
            <a:r>
              <a:rPr lang="en-ID" sz="1400" dirty="0">
                <a:latin typeface="+mj-lt"/>
              </a:rPr>
              <a:t> les </a:t>
            </a:r>
            <a:r>
              <a:rPr lang="en-ID" sz="1400" dirty="0" err="1">
                <a:latin typeface="+mj-lt"/>
              </a:rPr>
              <a:t>ans</a:t>
            </a:r>
            <a:r>
              <a:rPr lang="en-ID" sz="1400" dirty="0">
                <a:latin typeface="+mj-lt"/>
              </a:rPr>
              <a:t> sur les routes de France et </a:t>
            </a:r>
            <a:r>
              <a:rPr lang="en-ID" sz="1400" dirty="0" err="1">
                <a:latin typeface="+mj-lt"/>
              </a:rPr>
              <a:t>dans</a:t>
            </a:r>
            <a:r>
              <a:rPr lang="en-ID" sz="1400" dirty="0">
                <a:latin typeface="+mj-lt"/>
              </a:rPr>
              <a:t> la </a:t>
            </a:r>
            <a:r>
              <a:rPr lang="en-ID" sz="1400" dirty="0" err="1">
                <a:latin typeface="+mj-lt"/>
              </a:rPr>
              <a:t>plupart</a:t>
            </a:r>
            <a:r>
              <a:rPr lang="en-ID" sz="1400" dirty="0">
                <a:latin typeface="+mj-lt"/>
              </a:rPr>
              <a:t> des </a:t>
            </a:r>
            <a:r>
              <a:rPr lang="en-ID" sz="1400" dirty="0" err="1">
                <a:latin typeface="+mj-lt"/>
              </a:rPr>
              <a:t>cas</a:t>
            </a:r>
            <a:r>
              <a:rPr lang="en-ID" sz="1400" dirty="0">
                <a:latin typeface="+mj-lt"/>
              </a:rPr>
              <a:t>, le </a:t>
            </a:r>
            <a:r>
              <a:rPr lang="en-ID" sz="1400" dirty="0" err="1">
                <a:latin typeface="+mj-lt"/>
              </a:rPr>
              <a:t>conducteur</a:t>
            </a:r>
            <a:r>
              <a:rPr lang="en-ID" sz="1400" dirty="0">
                <a:latin typeface="+mj-lt"/>
              </a:rPr>
              <a:t> </a:t>
            </a:r>
            <a:r>
              <a:rPr lang="en-ID" sz="1400" dirty="0" err="1">
                <a:latin typeface="+mj-lt"/>
              </a:rPr>
              <a:t>évoque</a:t>
            </a:r>
            <a:r>
              <a:rPr lang="en-ID" sz="1400" dirty="0">
                <a:latin typeface="+mj-lt"/>
              </a:rPr>
              <a:t> un </a:t>
            </a:r>
            <a:r>
              <a:rPr lang="en-ID" sz="1400" dirty="0" err="1">
                <a:latin typeface="+mj-lt"/>
              </a:rPr>
              <a:t>problème</a:t>
            </a:r>
            <a:r>
              <a:rPr lang="en-ID" sz="1400" dirty="0">
                <a:latin typeface="+mj-lt"/>
              </a:rPr>
              <a:t> de </a:t>
            </a:r>
            <a:r>
              <a:rPr lang="en-ID" sz="1400" dirty="0" err="1">
                <a:latin typeface="+mj-lt"/>
              </a:rPr>
              <a:t>visibilité</a:t>
            </a:r>
            <a:r>
              <a:rPr lang="en-ID" sz="1400" dirty="0">
                <a:latin typeface="+mj-lt"/>
              </a:rPr>
              <a:t>. </a:t>
            </a:r>
          </a:p>
        </p:txBody>
      </p:sp>
      <p:pic>
        <p:nvPicPr>
          <p:cNvPr id="7" name="Image 6">
            <a:extLst>
              <a:ext uri="{FF2B5EF4-FFF2-40B4-BE49-F238E27FC236}">
                <a16:creationId xmlns:a16="http://schemas.microsoft.com/office/drawing/2014/main" id="{1B216EE1-AE57-2849-B4D0-C2D77BCBE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8494" y="924456"/>
            <a:ext cx="2946400" cy="2989102"/>
          </a:xfrm>
          <a:prstGeom prst="rect">
            <a:avLst/>
          </a:prstGeom>
        </p:spPr>
      </p:pic>
      <p:pic>
        <p:nvPicPr>
          <p:cNvPr id="10" name="Image 9">
            <a:extLst>
              <a:ext uri="{FF2B5EF4-FFF2-40B4-BE49-F238E27FC236}">
                <a16:creationId xmlns:a16="http://schemas.microsoft.com/office/drawing/2014/main" id="{29A11FA6-9CC1-904F-B9B5-404309DCE1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5294" y="2421308"/>
            <a:ext cx="2946400" cy="2984500"/>
          </a:xfrm>
          <a:prstGeom prst="rect">
            <a:avLst/>
          </a:prstGeom>
        </p:spPr>
      </p:pic>
    </p:spTree>
    <p:extLst>
      <p:ext uri="{BB962C8B-B14F-4D97-AF65-F5344CB8AC3E}">
        <p14:creationId xmlns:p14="http://schemas.microsoft.com/office/powerpoint/2010/main" val="3916602605"/>
      </p:ext>
    </p:extLst>
  </p:cSld>
  <p:clrMapOvr>
    <a:masterClrMapping/>
  </p:clrMapOvr>
  <p:transition spd="slow" advTm="20000">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16D3EBEF-6E30-4B23-9436-1419B21C3FBA}"/>
              </a:ext>
            </a:extLst>
          </p:cNvPr>
          <p:cNvSpPr/>
          <p:nvPr/>
        </p:nvSpPr>
        <p:spPr>
          <a:xfrm>
            <a:off x="6144126" y="848452"/>
            <a:ext cx="954096" cy="1007970"/>
          </a:xfrm>
          <a:custGeom>
            <a:avLst/>
            <a:gdLst>
              <a:gd name="connsiteX0" fmla="*/ 431211 w 874522"/>
              <a:gd name="connsiteY0" fmla="*/ 0 h 1007970"/>
              <a:gd name="connsiteX1" fmla="*/ 874522 w 874522"/>
              <a:gd name="connsiteY1" fmla="*/ 0 h 1007970"/>
              <a:gd name="connsiteX2" fmla="*/ 443311 w 874522"/>
              <a:gd name="connsiteY2" fmla="*/ 1007969 h 1007970"/>
              <a:gd name="connsiteX3" fmla="*/ 672932 w 874522"/>
              <a:gd name="connsiteY3" fmla="*/ 1007969 h 1007970"/>
              <a:gd name="connsiteX4" fmla="*/ 672932 w 874522"/>
              <a:gd name="connsiteY4" fmla="*/ 1007970 h 1007970"/>
              <a:gd name="connsiteX5" fmla="*/ 229621 w 874522"/>
              <a:gd name="connsiteY5" fmla="*/ 1007970 h 1007970"/>
              <a:gd name="connsiteX6" fmla="*/ 229621 w 874522"/>
              <a:gd name="connsiteY6" fmla="*/ 1007969 h 1007970"/>
              <a:gd name="connsiteX7" fmla="*/ 138139 w 874522"/>
              <a:gd name="connsiteY7" fmla="*/ 1007969 h 1007970"/>
              <a:gd name="connsiteX8" fmla="*/ 0 w 874522"/>
              <a:gd name="connsiteY8" fmla="*/ 1007969 h 100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522" h="1007970">
                <a:moveTo>
                  <a:pt x="431211" y="0"/>
                </a:moveTo>
                <a:lnTo>
                  <a:pt x="874522" y="0"/>
                </a:lnTo>
                <a:lnTo>
                  <a:pt x="443311" y="1007969"/>
                </a:lnTo>
                <a:lnTo>
                  <a:pt x="672932" y="1007969"/>
                </a:lnTo>
                <a:lnTo>
                  <a:pt x="672932" y="1007970"/>
                </a:lnTo>
                <a:lnTo>
                  <a:pt x="229621" y="1007970"/>
                </a:lnTo>
                <a:lnTo>
                  <a:pt x="229621" y="1007969"/>
                </a:lnTo>
                <a:lnTo>
                  <a:pt x="138139" y="1007969"/>
                </a:lnTo>
                <a:lnTo>
                  <a:pt x="0" y="1007969"/>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5" name="Rectangle 4">
            <a:extLst>
              <a:ext uri="{FF2B5EF4-FFF2-40B4-BE49-F238E27FC236}">
                <a16:creationId xmlns:a16="http://schemas.microsoft.com/office/drawing/2014/main" id="{88702C0E-939F-4F48-A2AB-F71820570313}"/>
              </a:ext>
            </a:extLst>
          </p:cNvPr>
          <p:cNvSpPr/>
          <p:nvPr/>
        </p:nvSpPr>
        <p:spPr>
          <a:xfrm>
            <a:off x="6621175" y="1174858"/>
            <a:ext cx="4890052" cy="461665"/>
          </a:xfrm>
          <a:prstGeom prst="rect">
            <a:avLst/>
          </a:prstGeom>
        </p:spPr>
        <p:txBody>
          <a:bodyPr wrap="square">
            <a:spAutoFit/>
          </a:bodyPr>
          <a:lstStyle/>
          <a:p>
            <a:r>
              <a:rPr lang="en-US" sz="2400" dirty="0" err="1">
                <a:solidFill>
                  <a:schemeClr val="tx1">
                    <a:lumMod val="95000"/>
                    <a:lumOff val="5000"/>
                  </a:schemeClr>
                </a:solidFill>
                <a:latin typeface="Raleway ExtraBold" panose="020B0903030101060003" pitchFamily="34" charset="0"/>
              </a:rPr>
              <a:t>Rendez-vous</a:t>
            </a:r>
            <a:r>
              <a:rPr lang="en-US" sz="2400" dirty="0">
                <a:solidFill>
                  <a:schemeClr val="tx1">
                    <a:lumMod val="95000"/>
                    <a:lumOff val="5000"/>
                  </a:schemeClr>
                </a:solidFill>
                <a:latin typeface="Raleway ExtraBold" panose="020B0903030101060003" pitchFamily="34" charset="0"/>
              </a:rPr>
              <a:t> visible !</a:t>
            </a:r>
          </a:p>
        </p:txBody>
      </p:sp>
      <p:sp>
        <p:nvSpPr>
          <p:cNvPr id="8" name="Rectangle 7">
            <a:extLst>
              <a:ext uri="{FF2B5EF4-FFF2-40B4-BE49-F238E27FC236}">
                <a16:creationId xmlns:a16="http://schemas.microsoft.com/office/drawing/2014/main" id="{D5B25A08-88B9-4A5A-A598-BB7091B24654}"/>
              </a:ext>
            </a:extLst>
          </p:cNvPr>
          <p:cNvSpPr/>
          <p:nvPr/>
        </p:nvSpPr>
        <p:spPr>
          <a:xfrm>
            <a:off x="6621174" y="2178213"/>
            <a:ext cx="4399722" cy="307777"/>
          </a:xfrm>
          <a:prstGeom prst="rect">
            <a:avLst/>
          </a:prstGeom>
        </p:spPr>
        <p:txBody>
          <a:bodyPr wrap="square">
            <a:spAutoFit/>
          </a:bodyPr>
          <a:lstStyle/>
          <a:p>
            <a:r>
              <a:rPr lang="en-ID" sz="1400" dirty="0" err="1">
                <a:latin typeface="+mj-lt"/>
              </a:rPr>
              <a:t>Donnez-vous</a:t>
            </a:r>
            <a:r>
              <a:rPr lang="en-ID" sz="1400" dirty="0">
                <a:latin typeface="+mj-lt"/>
              </a:rPr>
              <a:t> </a:t>
            </a:r>
            <a:r>
              <a:rPr lang="en-ID" sz="1400" dirty="0" err="1">
                <a:latin typeface="+mj-lt"/>
              </a:rPr>
              <a:t>une</a:t>
            </a:r>
            <a:r>
              <a:rPr lang="en-ID" sz="1400" dirty="0">
                <a:latin typeface="+mj-lt"/>
              </a:rPr>
              <a:t> chance d’être vu !</a:t>
            </a:r>
          </a:p>
        </p:txBody>
      </p:sp>
      <p:sp>
        <p:nvSpPr>
          <p:cNvPr id="10" name="Freeform: Shape 5">
            <a:extLst>
              <a:ext uri="{FF2B5EF4-FFF2-40B4-BE49-F238E27FC236}">
                <a16:creationId xmlns:a16="http://schemas.microsoft.com/office/drawing/2014/main" id="{267E4269-8A9E-544F-9737-421821F6CC68}"/>
              </a:ext>
            </a:extLst>
          </p:cNvPr>
          <p:cNvSpPr/>
          <p:nvPr/>
        </p:nvSpPr>
        <p:spPr>
          <a:xfrm>
            <a:off x="6144126" y="3027680"/>
            <a:ext cx="954096" cy="1007970"/>
          </a:xfrm>
          <a:custGeom>
            <a:avLst/>
            <a:gdLst>
              <a:gd name="connsiteX0" fmla="*/ 431211 w 874522"/>
              <a:gd name="connsiteY0" fmla="*/ 0 h 1007970"/>
              <a:gd name="connsiteX1" fmla="*/ 874522 w 874522"/>
              <a:gd name="connsiteY1" fmla="*/ 0 h 1007970"/>
              <a:gd name="connsiteX2" fmla="*/ 443311 w 874522"/>
              <a:gd name="connsiteY2" fmla="*/ 1007969 h 1007970"/>
              <a:gd name="connsiteX3" fmla="*/ 672932 w 874522"/>
              <a:gd name="connsiteY3" fmla="*/ 1007969 h 1007970"/>
              <a:gd name="connsiteX4" fmla="*/ 672932 w 874522"/>
              <a:gd name="connsiteY4" fmla="*/ 1007970 h 1007970"/>
              <a:gd name="connsiteX5" fmla="*/ 229621 w 874522"/>
              <a:gd name="connsiteY5" fmla="*/ 1007970 h 1007970"/>
              <a:gd name="connsiteX6" fmla="*/ 229621 w 874522"/>
              <a:gd name="connsiteY6" fmla="*/ 1007969 h 1007970"/>
              <a:gd name="connsiteX7" fmla="*/ 138139 w 874522"/>
              <a:gd name="connsiteY7" fmla="*/ 1007969 h 1007970"/>
              <a:gd name="connsiteX8" fmla="*/ 0 w 874522"/>
              <a:gd name="connsiteY8" fmla="*/ 1007969 h 100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522" h="1007970">
                <a:moveTo>
                  <a:pt x="431211" y="0"/>
                </a:moveTo>
                <a:lnTo>
                  <a:pt x="874522" y="0"/>
                </a:lnTo>
                <a:lnTo>
                  <a:pt x="443311" y="1007969"/>
                </a:lnTo>
                <a:lnTo>
                  <a:pt x="672932" y="1007969"/>
                </a:lnTo>
                <a:lnTo>
                  <a:pt x="672932" y="1007970"/>
                </a:lnTo>
                <a:lnTo>
                  <a:pt x="229621" y="1007970"/>
                </a:lnTo>
                <a:lnTo>
                  <a:pt x="229621" y="1007969"/>
                </a:lnTo>
                <a:lnTo>
                  <a:pt x="138139" y="1007969"/>
                </a:lnTo>
                <a:lnTo>
                  <a:pt x="0" y="1007969"/>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1" name="Rectangle 10">
            <a:extLst>
              <a:ext uri="{FF2B5EF4-FFF2-40B4-BE49-F238E27FC236}">
                <a16:creationId xmlns:a16="http://schemas.microsoft.com/office/drawing/2014/main" id="{4A966C74-701D-B649-A19F-2896EB558766}"/>
              </a:ext>
            </a:extLst>
          </p:cNvPr>
          <p:cNvSpPr/>
          <p:nvPr/>
        </p:nvSpPr>
        <p:spPr>
          <a:xfrm>
            <a:off x="6621175" y="3354086"/>
            <a:ext cx="4608298" cy="830997"/>
          </a:xfrm>
          <a:prstGeom prst="rect">
            <a:avLst/>
          </a:prstGeom>
        </p:spPr>
        <p:txBody>
          <a:bodyPr wrap="square">
            <a:spAutoFit/>
          </a:bodyPr>
          <a:lstStyle/>
          <a:p>
            <a:r>
              <a:rPr lang="en-US" sz="2400" dirty="0" err="1">
                <a:solidFill>
                  <a:schemeClr val="tx1">
                    <a:lumMod val="95000"/>
                    <a:lumOff val="5000"/>
                  </a:schemeClr>
                </a:solidFill>
                <a:latin typeface="Raleway ExtraBold" panose="020B0903030101060003" pitchFamily="34" charset="0"/>
              </a:rPr>
              <a:t>Pourquoi</a:t>
            </a:r>
            <a:r>
              <a:rPr lang="en-US" sz="2400" dirty="0">
                <a:solidFill>
                  <a:schemeClr val="tx1">
                    <a:lumMod val="95000"/>
                    <a:lumOff val="5000"/>
                  </a:schemeClr>
                </a:solidFill>
                <a:latin typeface="Raleway ExtraBold" panose="020B0903030101060003" pitchFamily="34" charset="0"/>
              </a:rPr>
              <a:t> </a:t>
            </a:r>
            <a:r>
              <a:rPr lang="en-US" sz="2400" dirty="0" err="1">
                <a:solidFill>
                  <a:schemeClr val="tx1">
                    <a:lumMod val="95000"/>
                    <a:lumOff val="5000"/>
                  </a:schemeClr>
                </a:solidFill>
                <a:latin typeface="Raleway ExtraBold" panose="020B0903030101060003" pitchFamily="34" charset="0"/>
              </a:rPr>
              <a:t>utiliser</a:t>
            </a:r>
            <a:r>
              <a:rPr lang="en-US" sz="2400" dirty="0">
                <a:solidFill>
                  <a:schemeClr val="tx1">
                    <a:lumMod val="95000"/>
                    <a:lumOff val="5000"/>
                  </a:schemeClr>
                </a:solidFill>
                <a:latin typeface="Raleway ExtraBold" panose="020B0903030101060003" pitchFamily="34" charset="0"/>
              </a:rPr>
              <a:t> </a:t>
            </a:r>
          </a:p>
          <a:p>
            <a:r>
              <a:rPr lang="en-US" sz="2400" dirty="0">
                <a:solidFill>
                  <a:schemeClr val="tx1">
                    <a:lumMod val="95000"/>
                    <a:lumOff val="5000"/>
                  </a:schemeClr>
                </a:solidFill>
                <a:latin typeface="Raleway ExtraBold" panose="020B0903030101060003" pitchFamily="34" charset="0"/>
              </a:rPr>
              <a:t>un </a:t>
            </a:r>
            <a:r>
              <a:rPr lang="en-US" sz="2400" dirty="0" err="1">
                <a:solidFill>
                  <a:schemeClr val="tx1">
                    <a:lumMod val="95000"/>
                    <a:lumOff val="5000"/>
                  </a:schemeClr>
                </a:solidFill>
                <a:latin typeface="Raleway ExtraBold" panose="020B0903030101060003" pitchFamily="34" charset="0"/>
              </a:rPr>
              <a:t>réflecteur</a:t>
            </a:r>
            <a:r>
              <a:rPr lang="en-US" sz="2400" dirty="0">
                <a:solidFill>
                  <a:schemeClr val="tx1">
                    <a:lumMod val="95000"/>
                    <a:lumOff val="5000"/>
                  </a:schemeClr>
                </a:solidFill>
                <a:latin typeface="Raleway ExtraBold" panose="020B0903030101060003" pitchFamily="34" charset="0"/>
              </a:rPr>
              <a:t> de </a:t>
            </a:r>
            <a:r>
              <a:rPr lang="en-US" sz="2400" dirty="0" err="1">
                <a:solidFill>
                  <a:schemeClr val="tx1">
                    <a:lumMod val="95000"/>
                    <a:lumOff val="5000"/>
                  </a:schemeClr>
                </a:solidFill>
                <a:latin typeface="Raleway ExtraBold" panose="020B0903030101060003" pitchFamily="34" charset="0"/>
              </a:rPr>
              <a:t>sécurité</a:t>
            </a:r>
            <a:r>
              <a:rPr lang="en-US" sz="2400" dirty="0">
                <a:solidFill>
                  <a:schemeClr val="tx1">
                    <a:lumMod val="95000"/>
                    <a:lumOff val="5000"/>
                  </a:schemeClr>
                </a:solidFill>
                <a:latin typeface="Raleway ExtraBold" panose="020B0903030101060003" pitchFamily="34" charset="0"/>
              </a:rPr>
              <a:t> ?</a:t>
            </a:r>
          </a:p>
        </p:txBody>
      </p:sp>
      <p:sp>
        <p:nvSpPr>
          <p:cNvPr id="12" name="Rectangle 11">
            <a:extLst>
              <a:ext uri="{FF2B5EF4-FFF2-40B4-BE49-F238E27FC236}">
                <a16:creationId xmlns:a16="http://schemas.microsoft.com/office/drawing/2014/main" id="{5777070F-D4BD-9D4D-ADF9-317D93DC4D27}"/>
              </a:ext>
            </a:extLst>
          </p:cNvPr>
          <p:cNvSpPr/>
          <p:nvPr/>
        </p:nvSpPr>
        <p:spPr>
          <a:xfrm>
            <a:off x="6621174" y="4357441"/>
            <a:ext cx="4672902" cy="954107"/>
          </a:xfrm>
          <a:prstGeom prst="rect">
            <a:avLst/>
          </a:prstGeom>
        </p:spPr>
        <p:txBody>
          <a:bodyPr wrap="square">
            <a:spAutoFit/>
          </a:bodyPr>
          <a:lstStyle/>
          <a:p>
            <a:r>
              <a:rPr lang="fr-FR" sz="1400" dirty="0">
                <a:latin typeface="+mj-lt"/>
              </a:rPr>
              <a:t>L’utilisation généralisée de réflecteurs de sécurité dans les pays nordiques depuis les années 1970 a apporté la preuve de leur efficacité par une baisse spectaculaire du nombre de victimes dans des accidents entre véhicules motorisés et piétons. </a:t>
            </a:r>
          </a:p>
        </p:txBody>
      </p:sp>
      <p:pic>
        <p:nvPicPr>
          <p:cNvPr id="14" name="Image 13">
            <a:extLst>
              <a:ext uri="{FF2B5EF4-FFF2-40B4-BE49-F238E27FC236}">
                <a16:creationId xmlns:a16="http://schemas.microsoft.com/office/drawing/2014/main" id="{5B1237FA-D6BA-3B41-8B06-738985630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394" y="848452"/>
            <a:ext cx="2857500" cy="2984500"/>
          </a:xfrm>
          <a:prstGeom prst="rect">
            <a:avLst/>
          </a:prstGeom>
        </p:spPr>
      </p:pic>
      <p:pic>
        <p:nvPicPr>
          <p:cNvPr id="16" name="Image 15">
            <a:extLst>
              <a:ext uri="{FF2B5EF4-FFF2-40B4-BE49-F238E27FC236}">
                <a16:creationId xmlns:a16="http://schemas.microsoft.com/office/drawing/2014/main" id="{C1E98A2C-08D5-B24B-B508-9D8F711C20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671" y="3362687"/>
            <a:ext cx="2870200" cy="2984500"/>
          </a:xfrm>
          <a:prstGeom prst="rect">
            <a:avLst/>
          </a:prstGeom>
        </p:spPr>
      </p:pic>
    </p:spTree>
    <p:extLst>
      <p:ext uri="{BB962C8B-B14F-4D97-AF65-F5344CB8AC3E}">
        <p14:creationId xmlns:p14="http://schemas.microsoft.com/office/powerpoint/2010/main" val="1338291223"/>
      </p:ext>
    </p:extLst>
  </p:cSld>
  <p:clrMapOvr>
    <a:masterClrMapping/>
  </p:clrMapOvr>
  <p:transition spd="slow" advTm="1000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7548DD6E-D492-4A56-9BAC-3B7C8162EB72}"/>
              </a:ext>
            </a:extLst>
          </p:cNvPr>
          <p:cNvSpPr/>
          <p:nvPr/>
        </p:nvSpPr>
        <p:spPr>
          <a:xfrm>
            <a:off x="2311195" y="736464"/>
            <a:ext cx="954096" cy="1007970"/>
          </a:xfrm>
          <a:custGeom>
            <a:avLst/>
            <a:gdLst>
              <a:gd name="connsiteX0" fmla="*/ 431211 w 874522"/>
              <a:gd name="connsiteY0" fmla="*/ 0 h 1007970"/>
              <a:gd name="connsiteX1" fmla="*/ 874522 w 874522"/>
              <a:gd name="connsiteY1" fmla="*/ 0 h 1007970"/>
              <a:gd name="connsiteX2" fmla="*/ 443311 w 874522"/>
              <a:gd name="connsiteY2" fmla="*/ 1007969 h 1007970"/>
              <a:gd name="connsiteX3" fmla="*/ 672932 w 874522"/>
              <a:gd name="connsiteY3" fmla="*/ 1007969 h 1007970"/>
              <a:gd name="connsiteX4" fmla="*/ 672932 w 874522"/>
              <a:gd name="connsiteY4" fmla="*/ 1007970 h 1007970"/>
              <a:gd name="connsiteX5" fmla="*/ 229621 w 874522"/>
              <a:gd name="connsiteY5" fmla="*/ 1007970 h 1007970"/>
              <a:gd name="connsiteX6" fmla="*/ 229621 w 874522"/>
              <a:gd name="connsiteY6" fmla="*/ 1007969 h 1007970"/>
              <a:gd name="connsiteX7" fmla="*/ 138139 w 874522"/>
              <a:gd name="connsiteY7" fmla="*/ 1007969 h 1007970"/>
              <a:gd name="connsiteX8" fmla="*/ 0 w 874522"/>
              <a:gd name="connsiteY8" fmla="*/ 1007969 h 100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522" h="1007970">
                <a:moveTo>
                  <a:pt x="431211" y="0"/>
                </a:moveTo>
                <a:lnTo>
                  <a:pt x="874522" y="0"/>
                </a:lnTo>
                <a:lnTo>
                  <a:pt x="443311" y="1007969"/>
                </a:lnTo>
                <a:lnTo>
                  <a:pt x="672932" y="1007969"/>
                </a:lnTo>
                <a:lnTo>
                  <a:pt x="672932" y="1007970"/>
                </a:lnTo>
                <a:lnTo>
                  <a:pt x="229621" y="1007970"/>
                </a:lnTo>
                <a:lnTo>
                  <a:pt x="229621" y="1007969"/>
                </a:lnTo>
                <a:lnTo>
                  <a:pt x="138139" y="1007969"/>
                </a:lnTo>
                <a:lnTo>
                  <a:pt x="0" y="1007969"/>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55" name="TextBox 54">
            <a:extLst>
              <a:ext uri="{FF2B5EF4-FFF2-40B4-BE49-F238E27FC236}">
                <a16:creationId xmlns:a16="http://schemas.microsoft.com/office/drawing/2014/main" id="{ED440BD1-0EB8-4F58-8E95-31962ED23671}"/>
              </a:ext>
            </a:extLst>
          </p:cNvPr>
          <p:cNvSpPr txBox="1"/>
          <p:nvPr/>
        </p:nvSpPr>
        <p:spPr>
          <a:xfrm>
            <a:off x="2788243" y="830945"/>
            <a:ext cx="8268610" cy="307777"/>
          </a:xfrm>
          <a:prstGeom prst="rect">
            <a:avLst/>
          </a:prstGeom>
          <a:noFill/>
        </p:spPr>
        <p:txBody>
          <a:bodyPr wrap="none" rtlCol="0">
            <a:spAutoFit/>
          </a:bodyPr>
          <a:lstStyle/>
          <a:p>
            <a:r>
              <a:rPr lang="en-US" sz="1400" spc="600" dirty="0">
                <a:solidFill>
                  <a:schemeClr val="tx1">
                    <a:lumMod val="95000"/>
                    <a:lumOff val="5000"/>
                  </a:schemeClr>
                </a:solidFill>
                <a:latin typeface="Raleway ExtraBold" panose="020B0903030101060003" pitchFamily="34" charset="0"/>
              </a:rPr>
              <a:t>POURQUOI UTILISER UN RÉFLECTEUR DE SÉCURITÉ ?</a:t>
            </a:r>
          </a:p>
        </p:txBody>
      </p:sp>
      <p:sp>
        <p:nvSpPr>
          <p:cNvPr id="56" name="Rectangle 55">
            <a:extLst>
              <a:ext uri="{FF2B5EF4-FFF2-40B4-BE49-F238E27FC236}">
                <a16:creationId xmlns:a16="http://schemas.microsoft.com/office/drawing/2014/main" id="{110A7FD8-38DA-49A2-BAEC-FC2AE7AE24D4}"/>
              </a:ext>
            </a:extLst>
          </p:cNvPr>
          <p:cNvSpPr/>
          <p:nvPr/>
        </p:nvSpPr>
        <p:spPr>
          <a:xfrm>
            <a:off x="2752860" y="1053157"/>
            <a:ext cx="2178802" cy="646331"/>
          </a:xfrm>
          <a:prstGeom prst="rect">
            <a:avLst/>
          </a:prstGeom>
        </p:spPr>
        <p:txBody>
          <a:bodyPr wrap="none">
            <a:spAutoFit/>
          </a:bodyPr>
          <a:lstStyle/>
          <a:p>
            <a:pPr algn="ctr"/>
            <a:r>
              <a:rPr lang="en-US" sz="3600" dirty="0" err="1">
                <a:solidFill>
                  <a:schemeClr val="tx1">
                    <a:lumMod val="95000"/>
                    <a:lumOff val="5000"/>
                  </a:schemeClr>
                </a:solidFill>
                <a:latin typeface="Raleway ExtraBold" panose="020B0903030101060003" pitchFamily="34" charset="0"/>
              </a:rPr>
              <a:t>RotaFlex</a:t>
            </a:r>
            <a:endParaRPr lang="en-ID" sz="3600" dirty="0">
              <a:solidFill>
                <a:schemeClr val="tx1">
                  <a:lumMod val="95000"/>
                  <a:lumOff val="5000"/>
                </a:schemeClr>
              </a:solidFill>
              <a:latin typeface="Raleway ExtraBold" panose="020B0903030101060003" pitchFamily="34" charset="0"/>
            </a:endParaRPr>
          </a:p>
        </p:txBody>
      </p:sp>
      <p:pic>
        <p:nvPicPr>
          <p:cNvPr id="30" name="Image 29">
            <a:extLst>
              <a:ext uri="{FF2B5EF4-FFF2-40B4-BE49-F238E27FC236}">
                <a16:creationId xmlns:a16="http://schemas.microsoft.com/office/drawing/2014/main" id="{A7084CAD-3470-D74E-B0A8-625F28B950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551" y="2061127"/>
            <a:ext cx="10179050" cy="1385630"/>
          </a:xfrm>
          <a:prstGeom prst="rect">
            <a:avLst/>
          </a:prstGeom>
        </p:spPr>
      </p:pic>
      <p:sp>
        <p:nvSpPr>
          <p:cNvPr id="52" name="Rectangle 51">
            <a:extLst>
              <a:ext uri="{FF2B5EF4-FFF2-40B4-BE49-F238E27FC236}">
                <a16:creationId xmlns:a16="http://schemas.microsoft.com/office/drawing/2014/main" id="{C6B00242-ED7D-D646-84C8-E5BA25897F42}"/>
              </a:ext>
            </a:extLst>
          </p:cNvPr>
          <p:cNvSpPr/>
          <p:nvPr/>
        </p:nvSpPr>
        <p:spPr>
          <a:xfrm>
            <a:off x="2788242" y="3808396"/>
            <a:ext cx="6965357" cy="1384995"/>
          </a:xfrm>
          <a:prstGeom prst="rect">
            <a:avLst/>
          </a:prstGeom>
        </p:spPr>
        <p:txBody>
          <a:bodyPr wrap="square">
            <a:spAutoFit/>
          </a:bodyPr>
          <a:lstStyle/>
          <a:p>
            <a:r>
              <a:rPr lang="fr-FR" sz="1400" dirty="0">
                <a:latin typeface="+mj-lt"/>
              </a:rPr>
              <a:t>En effet, un véhicule roulant à 80 km/h avec les feux de croisement allumés ne détectera les piétons sans réflecteur qu'à 30 mètres de distance, tandis que les piétons avec réflecteur sont détectés à 150 mètres. </a:t>
            </a:r>
          </a:p>
          <a:p>
            <a:endParaRPr lang="fr-FR" sz="1400" dirty="0">
              <a:latin typeface="+mj-lt"/>
            </a:endParaRPr>
          </a:p>
          <a:p>
            <a:r>
              <a:rPr lang="fr-FR" sz="1400" dirty="0">
                <a:latin typeface="+mj-lt"/>
              </a:rPr>
              <a:t>Un terrain de football et demi donne aux automobilistes beaucoup plus de temps pour réagir et éviter de heurter un piéton !</a:t>
            </a:r>
          </a:p>
        </p:txBody>
      </p:sp>
    </p:spTree>
    <p:extLst>
      <p:ext uri="{BB962C8B-B14F-4D97-AF65-F5344CB8AC3E}">
        <p14:creationId xmlns:p14="http://schemas.microsoft.com/office/powerpoint/2010/main" val="2322248598"/>
      </p:ext>
    </p:extLst>
  </p:cSld>
  <p:clrMapOvr>
    <a:masterClrMapping/>
  </p:clrMapOvr>
  <p:transition spd="slow" advTm="1000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5D59B6F-462F-4155-8915-5B0EA703D474}"/>
              </a:ext>
            </a:extLst>
          </p:cNvPr>
          <p:cNvSpPr/>
          <p:nvPr/>
        </p:nvSpPr>
        <p:spPr>
          <a:xfrm>
            <a:off x="425123" y="1609039"/>
            <a:ext cx="954096" cy="1007970"/>
          </a:xfrm>
          <a:custGeom>
            <a:avLst/>
            <a:gdLst>
              <a:gd name="connsiteX0" fmla="*/ 431211 w 874522"/>
              <a:gd name="connsiteY0" fmla="*/ 0 h 1007970"/>
              <a:gd name="connsiteX1" fmla="*/ 874522 w 874522"/>
              <a:gd name="connsiteY1" fmla="*/ 0 h 1007970"/>
              <a:gd name="connsiteX2" fmla="*/ 443311 w 874522"/>
              <a:gd name="connsiteY2" fmla="*/ 1007969 h 1007970"/>
              <a:gd name="connsiteX3" fmla="*/ 672932 w 874522"/>
              <a:gd name="connsiteY3" fmla="*/ 1007969 h 1007970"/>
              <a:gd name="connsiteX4" fmla="*/ 672932 w 874522"/>
              <a:gd name="connsiteY4" fmla="*/ 1007970 h 1007970"/>
              <a:gd name="connsiteX5" fmla="*/ 229621 w 874522"/>
              <a:gd name="connsiteY5" fmla="*/ 1007970 h 1007970"/>
              <a:gd name="connsiteX6" fmla="*/ 229621 w 874522"/>
              <a:gd name="connsiteY6" fmla="*/ 1007969 h 1007970"/>
              <a:gd name="connsiteX7" fmla="*/ 138139 w 874522"/>
              <a:gd name="connsiteY7" fmla="*/ 1007969 h 1007970"/>
              <a:gd name="connsiteX8" fmla="*/ 0 w 874522"/>
              <a:gd name="connsiteY8" fmla="*/ 1007969 h 100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522" h="1007970">
                <a:moveTo>
                  <a:pt x="431211" y="0"/>
                </a:moveTo>
                <a:lnTo>
                  <a:pt x="874522" y="0"/>
                </a:lnTo>
                <a:lnTo>
                  <a:pt x="443311" y="1007969"/>
                </a:lnTo>
                <a:lnTo>
                  <a:pt x="672932" y="1007969"/>
                </a:lnTo>
                <a:lnTo>
                  <a:pt x="672932" y="1007970"/>
                </a:lnTo>
                <a:lnTo>
                  <a:pt x="229621" y="1007970"/>
                </a:lnTo>
                <a:lnTo>
                  <a:pt x="229621" y="1007969"/>
                </a:lnTo>
                <a:lnTo>
                  <a:pt x="138139" y="1007969"/>
                </a:lnTo>
                <a:lnTo>
                  <a:pt x="0" y="1007969"/>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5" name="TextBox 4">
            <a:extLst>
              <a:ext uri="{FF2B5EF4-FFF2-40B4-BE49-F238E27FC236}">
                <a16:creationId xmlns:a16="http://schemas.microsoft.com/office/drawing/2014/main" id="{ED279064-DC18-4E6D-A819-77015CADBBBC}"/>
              </a:ext>
            </a:extLst>
          </p:cNvPr>
          <p:cNvSpPr txBox="1"/>
          <p:nvPr/>
        </p:nvSpPr>
        <p:spPr>
          <a:xfrm>
            <a:off x="902171" y="1620060"/>
            <a:ext cx="1721946" cy="307777"/>
          </a:xfrm>
          <a:prstGeom prst="rect">
            <a:avLst/>
          </a:prstGeom>
          <a:noFill/>
        </p:spPr>
        <p:txBody>
          <a:bodyPr wrap="none" rtlCol="0">
            <a:spAutoFit/>
          </a:bodyPr>
          <a:lstStyle/>
          <a:p>
            <a:r>
              <a:rPr lang="en-US" sz="1400" spc="600" dirty="0">
                <a:solidFill>
                  <a:schemeClr val="tx1">
                    <a:lumMod val="95000"/>
                    <a:lumOff val="5000"/>
                  </a:schemeClr>
                </a:solidFill>
                <a:latin typeface="Raleway ExtraBold" panose="020B0903030101060003" pitchFamily="34" charset="0"/>
              </a:rPr>
              <a:t>ROTAFLEX</a:t>
            </a:r>
            <a:endParaRPr lang="en-ID" sz="1400" spc="600" dirty="0">
              <a:solidFill>
                <a:schemeClr val="tx1">
                  <a:lumMod val="95000"/>
                  <a:lumOff val="5000"/>
                </a:schemeClr>
              </a:solidFill>
              <a:latin typeface="Raleway ExtraBold" panose="020B0903030101060003" pitchFamily="34" charset="0"/>
            </a:endParaRPr>
          </a:p>
        </p:txBody>
      </p:sp>
      <p:sp>
        <p:nvSpPr>
          <p:cNvPr id="2" name="Rectangle 1">
            <a:extLst>
              <a:ext uri="{FF2B5EF4-FFF2-40B4-BE49-F238E27FC236}">
                <a16:creationId xmlns:a16="http://schemas.microsoft.com/office/drawing/2014/main" id="{00E4CB9A-3CDF-41EF-ADC6-7E2BB40E0804}"/>
              </a:ext>
            </a:extLst>
          </p:cNvPr>
          <p:cNvSpPr/>
          <p:nvPr/>
        </p:nvSpPr>
        <p:spPr>
          <a:xfrm>
            <a:off x="902171" y="1932369"/>
            <a:ext cx="4760692" cy="830997"/>
          </a:xfrm>
          <a:prstGeom prst="rect">
            <a:avLst/>
          </a:prstGeom>
        </p:spPr>
        <p:txBody>
          <a:bodyPr wrap="square">
            <a:spAutoFit/>
          </a:bodyPr>
          <a:lstStyle/>
          <a:p>
            <a:r>
              <a:rPr lang="en-US" sz="2400" dirty="0" err="1">
                <a:solidFill>
                  <a:schemeClr val="tx1">
                    <a:lumMod val="95000"/>
                    <a:lumOff val="5000"/>
                  </a:schemeClr>
                </a:solidFill>
                <a:latin typeface="Raleway ExtraBold" panose="020B0903030101060003" pitchFamily="34" charset="0"/>
              </a:rPr>
              <a:t>Quand</a:t>
            </a:r>
            <a:r>
              <a:rPr lang="en-US" sz="2400" dirty="0">
                <a:solidFill>
                  <a:schemeClr val="tx1">
                    <a:lumMod val="95000"/>
                    <a:lumOff val="5000"/>
                  </a:schemeClr>
                </a:solidFill>
                <a:latin typeface="Raleway ExtraBold" panose="020B0903030101060003" pitchFamily="34" charset="0"/>
              </a:rPr>
              <a:t>, </a:t>
            </a:r>
            <a:r>
              <a:rPr lang="en-US" sz="2400" dirty="0" err="1">
                <a:solidFill>
                  <a:schemeClr val="tx1">
                    <a:lumMod val="95000"/>
                    <a:lumOff val="5000"/>
                  </a:schemeClr>
                </a:solidFill>
                <a:latin typeface="Raleway ExtraBold" panose="020B0903030101060003" pitchFamily="34" charset="0"/>
              </a:rPr>
              <a:t>où</a:t>
            </a:r>
            <a:r>
              <a:rPr lang="en-US" sz="2400" dirty="0">
                <a:solidFill>
                  <a:schemeClr val="tx1">
                    <a:lumMod val="95000"/>
                    <a:lumOff val="5000"/>
                  </a:schemeClr>
                </a:solidFill>
                <a:latin typeface="Raleway ExtraBold" panose="020B0903030101060003" pitchFamily="34" charset="0"/>
              </a:rPr>
              <a:t> et comment </a:t>
            </a:r>
            <a:r>
              <a:rPr lang="en-US" sz="2400" dirty="0" err="1">
                <a:solidFill>
                  <a:schemeClr val="tx1">
                    <a:lumMod val="95000"/>
                    <a:lumOff val="5000"/>
                  </a:schemeClr>
                </a:solidFill>
                <a:latin typeface="Raleway ExtraBold" panose="020B0903030101060003" pitchFamily="34" charset="0"/>
              </a:rPr>
              <a:t>utiliser</a:t>
            </a:r>
            <a:r>
              <a:rPr lang="en-US" sz="2400" dirty="0">
                <a:solidFill>
                  <a:schemeClr val="tx1">
                    <a:lumMod val="95000"/>
                    <a:lumOff val="5000"/>
                  </a:schemeClr>
                </a:solidFill>
                <a:latin typeface="Raleway ExtraBold" panose="020B0903030101060003" pitchFamily="34" charset="0"/>
              </a:rPr>
              <a:t> un </a:t>
            </a:r>
            <a:r>
              <a:rPr lang="en-US" sz="2400" dirty="0" err="1">
                <a:solidFill>
                  <a:schemeClr val="tx1">
                    <a:lumMod val="95000"/>
                    <a:lumOff val="5000"/>
                  </a:schemeClr>
                </a:solidFill>
                <a:latin typeface="Raleway ExtraBold" panose="020B0903030101060003" pitchFamily="34" charset="0"/>
              </a:rPr>
              <a:t>réflecteur</a:t>
            </a:r>
            <a:r>
              <a:rPr lang="en-US" sz="2400" dirty="0">
                <a:solidFill>
                  <a:schemeClr val="tx1">
                    <a:lumMod val="95000"/>
                    <a:lumOff val="5000"/>
                  </a:schemeClr>
                </a:solidFill>
                <a:latin typeface="Raleway ExtraBold" panose="020B0903030101060003" pitchFamily="34" charset="0"/>
              </a:rPr>
              <a:t> de </a:t>
            </a:r>
            <a:r>
              <a:rPr lang="en-US" sz="2400" dirty="0" err="1">
                <a:solidFill>
                  <a:schemeClr val="tx1">
                    <a:lumMod val="95000"/>
                    <a:lumOff val="5000"/>
                  </a:schemeClr>
                </a:solidFill>
                <a:latin typeface="Raleway ExtraBold" panose="020B0903030101060003" pitchFamily="34" charset="0"/>
              </a:rPr>
              <a:t>sécurité</a:t>
            </a:r>
            <a:r>
              <a:rPr lang="en-US" sz="2400" dirty="0">
                <a:solidFill>
                  <a:schemeClr val="tx1">
                    <a:lumMod val="95000"/>
                    <a:lumOff val="5000"/>
                  </a:schemeClr>
                </a:solidFill>
                <a:latin typeface="Raleway ExtraBold" panose="020B0903030101060003" pitchFamily="34" charset="0"/>
              </a:rPr>
              <a:t> ?</a:t>
            </a:r>
          </a:p>
        </p:txBody>
      </p:sp>
      <p:sp>
        <p:nvSpPr>
          <p:cNvPr id="6" name="Rectangle 5">
            <a:extLst>
              <a:ext uri="{FF2B5EF4-FFF2-40B4-BE49-F238E27FC236}">
                <a16:creationId xmlns:a16="http://schemas.microsoft.com/office/drawing/2014/main" id="{F84647DE-FAD0-4DA9-8EAB-F2057A86B6B5}"/>
              </a:ext>
            </a:extLst>
          </p:cNvPr>
          <p:cNvSpPr/>
          <p:nvPr/>
        </p:nvSpPr>
        <p:spPr>
          <a:xfrm>
            <a:off x="902171" y="2877335"/>
            <a:ext cx="4399722" cy="2462213"/>
          </a:xfrm>
          <a:prstGeom prst="rect">
            <a:avLst/>
          </a:prstGeom>
        </p:spPr>
        <p:txBody>
          <a:bodyPr wrap="square">
            <a:spAutoFit/>
          </a:bodyPr>
          <a:lstStyle/>
          <a:p>
            <a:r>
              <a:rPr lang="en-ID" sz="1400" dirty="0">
                <a:latin typeface="+mj-lt"/>
              </a:rPr>
              <a:t>Que </a:t>
            </a:r>
            <a:r>
              <a:rPr lang="en-ID" sz="1400" dirty="0" err="1">
                <a:latin typeface="+mj-lt"/>
              </a:rPr>
              <a:t>ce</a:t>
            </a:r>
            <a:r>
              <a:rPr lang="en-ID" sz="1400" dirty="0">
                <a:latin typeface="+mj-lt"/>
              </a:rPr>
              <a:t> </a:t>
            </a:r>
            <a:r>
              <a:rPr lang="en-ID" sz="1400" dirty="0" err="1">
                <a:latin typeface="+mj-lt"/>
              </a:rPr>
              <a:t>soit</a:t>
            </a:r>
            <a:r>
              <a:rPr lang="en-ID" sz="1400" dirty="0">
                <a:latin typeface="+mj-lt"/>
              </a:rPr>
              <a:t> </a:t>
            </a:r>
            <a:r>
              <a:rPr lang="en-ID" sz="1400" dirty="0" err="1">
                <a:latin typeface="+mj-lt"/>
              </a:rPr>
              <a:t>dans</a:t>
            </a:r>
            <a:r>
              <a:rPr lang="en-ID" sz="1400" dirty="0">
                <a:latin typeface="+mj-lt"/>
              </a:rPr>
              <a:t> </a:t>
            </a:r>
            <a:r>
              <a:rPr lang="en-ID" sz="1400" dirty="0" err="1">
                <a:latin typeface="+mj-lt"/>
              </a:rPr>
              <a:t>une</a:t>
            </a:r>
            <a:r>
              <a:rPr lang="en-ID" sz="1400" dirty="0">
                <a:latin typeface="+mj-lt"/>
              </a:rPr>
              <a:t> </a:t>
            </a:r>
            <a:r>
              <a:rPr lang="en-ID" sz="1400" dirty="0" err="1">
                <a:latin typeface="+mj-lt"/>
              </a:rPr>
              <a:t>grande</a:t>
            </a:r>
            <a:r>
              <a:rPr lang="en-ID" sz="1400" dirty="0">
                <a:latin typeface="+mj-lt"/>
              </a:rPr>
              <a:t> </a:t>
            </a:r>
            <a:r>
              <a:rPr lang="en-ID" sz="1400" dirty="0" err="1">
                <a:latin typeface="+mj-lt"/>
              </a:rPr>
              <a:t>ville</a:t>
            </a:r>
            <a:r>
              <a:rPr lang="en-ID" sz="1400" dirty="0">
                <a:latin typeface="+mj-lt"/>
              </a:rPr>
              <a:t>, </a:t>
            </a:r>
            <a:r>
              <a:rPr lang="en-ID" sz="1400" dirty="0" err="1">
                <a:latin typeface="+mj-lt"/>
              </a:rPr>
              <a:t>dans</a:t>
            </a:r>
            <a:r>
              <a:rPr lang="en-ID" sz="1400" dirty="0">
                <a:latin typeface="+mj-lt"/>
              </a:rPr>
              <a:t> </a:t>
            </a:r>
            <a:r>
              <a:rPr lang="en-ID" sz="1400" dirty="0" err="1">
                <a:latin typeface="+mj-lt"/>
              </a:rPr>
              <a:t>une</a:t>
            </a:r>
            <a:r>
              <a:rPr lang="en-ID" sz="1400" dirty="0">
                <a:latin typeface="+mj-lt"/>
              </a:rPr>
              <a:t> zone </a:t>
            </a:r>
            <a:r>
              <a:rPr lang="en-ID" sz="1400" dirty="0" err="1">
                <a:latin typeface="+mj-lt"/>
              </a:rPr>
              <a:t>urbaine</a:t>
            </a:r>
            <a:r>
              <a:rPr lang="en-ID" sz="1400" dirty="0">
                <a:latin typeface="+mj-lt"/>
              </a:rPr>
              <a:t>, </a:t>
            </a:r>
            <a:r>
              <a:rPr lang="en-ID" sz="1400" dirty="0" err="1">
                <a:latin typeface="+mj-lt"/>
              </a:rPr>
              <a:t>suburbaine</a:t>
            </a:r>
            <a:r>
              <a:rPr lang="en-ID" sz="1400" dirty="0">
                <a:latin typeface="+mj-lt"/>
              </a:rPr>
              <a:t> </a:t>
            </a:r>
            <a:r>
              <a:rPr lang="en-ID" sz="1400" dirty="0" err="1">
                <a:latin typeface="+mj-lt"/>
              </a:rPr>
              <a:t>ou</a:t>
            </a:r>
            <a:r>
              <a:rPr lang="en-ID" sz="1400" dirty="0">
                <a:latin typeface="+mj-lt"/>
              </a:rPr>
              <a:t> </a:t>
            </a:r>
            <a:r>
              <a:rPr lang="en-ID" sz="1400" dirty="0" err="1">
                <a:latin typeface="+mj-lt"/>
              </a:rPr>
              <a:t>rurale</a:t>
            </a:r>
            <a:r>
              <a:rPr lang="en-ID" sz="1400" dirty="0">
                <a:latin typeface="+mj-lt"/>
              </a:rPr>
              <a:t>, </a:t>
            </a:r>
            <a:r>
              <a:rPr lang="en-ID" sz="1400" dirty="0" err="1">
                <a:latin typeface="+mj-lt"/>
              </a:rPr>
              <a:t>il</a:t>
            </a:r>
            <a:r>
              <a:rPr lang="en-ID" sz="1400" dirty="0">
                <a:latin typeface="+mj-lt"/>
              </a:rPr>
              <a:t> </a:t>
            </a:r>
            <a:r>
              <a:rPr lang="en-ID" sz="1400" dirty="0" err="1">
                <a:latin typeface="+mj-lt"/>
              </a:rPr>
              <a:t>est</a:t>
            </a:r>
            <a:r>
              <a:rPr lang="en-ID" sz="1400" dirty="0">
                <a:latin typeface="+mj-lt"/>
              </a:rPr>
              <a:t> </a:t>
            </a:r>
            <a:r>
              <a:rPr lang="en-ID" sz="1400" dirty="0" err="1">
                <a:latin typeface="+mj-lt"/>
              </a:rPr>
              <a:t>recommandé</a:t>
            </a:r>
            <a:r>
              <a:rPr lang="en-ID" sz="1400" dirty="0">
                <a:latin typeface="+mj-lt"/>
              </a:rPr>
              <a:t> </a:t>
            </a:r>
            <a:r>
              <a:rPr lang="en-ID" sz="1400" dirty="0" err="1">
                <a:latin typeface="+mj-lt"/>
              </a:rPr>
              <a:t>d'utiliser</a:t>
            </a:r>
            <a:r>
              <a:rPr lang="en-ID" sz="1400" dirty="0">
                <a:latin typeface="+mj-lt"/>
              </a:rPr>
              <a:t> un </a:t>
            </a:r>
            <a:r>
              <a:rPr lang="en-ID" sz="1400" dirty="0" err="1">
                <a:latin typeface="+mj-lt"/>
              </a:rPr>
              <a:t>réflecteur</a:t>
            </a:r>
            <a:r>
              <a:rPr lang="en-ID" sz="1400" dirty="0">
                <a:latin typeface="+mj-lt"/>
              </a:rPr>
              <a:t> </a:t>
            </a:r>
            <a:r>
              <a:rPr lang="en-ID" sz="1400" dirty="0" err="1">
                <a:latin typeface="+mj-lt"/>
              </a:rPr>
              <a:t>lorsque</a:t>
            </a:r>
            <a:r>
              <a:rPr lang="en-ID" sz="1400" dirty="0">
                <a:latin typeface="+mj-lt"/>
              </a:rPr>
              <a:t> </a:t>
            </a:r>
            <a:r>
              <a:rPr lang="en-ID" sz="1400" dirty="0" err="1">
                <a:latin typeface="+mj-lt"/>
              </a:rPr>
              <a:t>vous</a:t>
            </a:r>
            <a:r>
              <a:rPr lang="en-ID" sz="1400" dirty="0">
                <a:latin typeface="+mj-lt"/>
              </a:rPr>
              <a:t> </a:t>
            </a:r>
            <a:r>
              <a:rPr lang="en-ID" sz="1400" dirty="0" err="1">
                <a:latin typeface="+mj-lt"/>
              </a:rPr>
              <a:t>marchez</a:t>
            </a:r>
            <a:r>
              <a:rPr lang="en-ID" sz="1400" dirty="0">
                <a:latin typeface="+mj-lt"/>
              </a:rPr>
              <a:t>, </a:t>
            </a:r>
            <a:r>
              <a:rPr lang="en-ID" sz="1400" dirty="0" err="1">
                <a:latin typeface="+mj-lt"/>
              </a:rPr>
              <a:t>faites</a:t>
            </a:r>
            <a:r>
              <a:rPr lang="en-ID" sz="1400" dirty="0">
                <a:latin typeface="+mj-lt"/>
              </a:rPr>
              <a:t> du </a:t>
            </a:r>
            <a:r>
              <a:rPr lang="en-ID" sz="1400" dirty="0" err="1">
                <a:latin typeface="+mj-lt"/>
              </a:rPr>
              <a:t>vélo</a:t>
            </a:r>
            <a:r>
              <a:rPr lang="en-ID" sz="1400" dirty="0">
                <a:latin typeface="+mj-lt"/>
              </a:rPr>
              <a:t> </a:t>
            </a:r>
            <a:r>
              <a:rPr lang="en-ID" sz="1400" dirty="0" err="1">
                <a:latin typeface="+mj-lt"/>
              </a:rPr>
              <a:t>ou</a:t>
            </a:r>
            <a:r>
              <a:rPr lang="en-ID" sz="1400" dirty="0">
                <a:latin typeface="+mj-lt"/>
              </a:rPr>
              <a:t> </a:t>
            </a:r>
            <a:r>
              <a:rPr lang="en-ID" sz="1400" dirty="0" err="1">
                <a:latin typeface="+mj-lt"/>
              </a:rPr>
              <a:t>dans</a:t>
            </a:r>
            <a:r>
              <a:rPr lang="en-ID" sz="1400" dirty="0">
                <a:latin typeface="+mj-lt"/>
              </a:rPr>
              <a:t> un </a:t>
            </a:r>
            <a:r>
              <a:rPr lang="en-ID" sz="1400" dirty="0" err="1">
                <a:latin typeface="+mj-lt"/>
              </a:rPr>
              <a:t>véhicule</a:t>
            </a:r>
            <a:r>
              <a:rPr lang="en-ID" sz="1400" dirty="0">
                <a:latin typeface="+mj-lt"/>
              </a:rPr>
              <a:t> de </a:t>
            </a:r>
            <a:r>
              <a:rPr lang="en-ID" sz="1400" dirty="0" err="1">
                <a:latin typeface="+mj-lt"/>
              </a:rPr>
              <a:t>mobilité</a:t>
            </a:r>
            <a:r>
              <a:rPr lang="en-ID" sz="1400" dirty="0">
                <a:latin typeface="+mj-lt"/>
              </a:rPr>
              <a:t> </a:t>
            </a:r>
            <a:r>
              <a:rPr lang="en-ID" sz="1400" dirty="0" err="1">
                <a:latin typeface="+mj-lt"/>
              </a:rPr>
              <a:t>personnelle</a:t>
            </a:r>
            <a:r>
              <a:rPr lang="en-ID" sz="1400" dirty="0">
                <a:latin typeface="+mj-lt"/>
              </a:rPr>
              <a:t> (PMV) au </a:t>
            </a:r>
            <a:r>
              <a:rPr lang="en-ID" sz="1400" dirty="0" err="1">
                <a:latin typeface="+mj-lt"/>
              </a:rPr>
              <a:t>crépuscule</a:t>
            </a:r>
            <a:r>
              <a:rPr lang="en-ID" sz="1400" dirty="0">
                <a:latin typeface="+mj-lt"/>
              </a:rPr>
              <a:t>, aux </a:t>
            </a:r>
            <a:r>
              <a:rPr lang="en-ID" sz="1400" dirty="0" err="1">
                <a:latin typeface="+mj-lt"/>
              </a:rPr>
              <a:t>heures</a:t>
            </a:r>
            <a:r>
              <a:rPr lang="en-ID" sz="1400" dirty="0">
                <a:latin typeface="+mj-lt"/>
              </a:rPr>
              <a:t> de </a:t>
            </a:r>
            <a:r>
              <a:rPr lang="en-ID" sz="1400" dirty="0" err="1">
                <a:latin typeface="+mj-lt"/>
              </a:rPr>
              <a:t>faible</a:t>
            </a:r>
            <a:r>
              <a:rPr lang="en-ID" sz="1400" dirty="0">
                <a:latin typeface="+mj-lt"/>
              </a:rPr>
              <a:t> </a:t>
            </a:r>
            <a:r>
              <a:rPr lang="en-ID" sz="1400" dirty="0" err="1">
                <a:latin typeface="+mj-lt"/>
              </a:rPr>
              <a:t>luminosité</a:t>
            </a:r>
            <a:r>
              <a:rPr lang="en-ID" sz="1400" dirty="0">
                <a:latin typeface="+mj-lt"/>
              </a:rPr>
              <a:t> </a:t>
            </a:r>
            <a:r>
              <a:rPr lang="en-ID" sz="1400" dirty="0" err="1">
                <a:latin typeface="+mj-lt"/>
              </a:rPr>
              <a:t>ou</a:t>
            </a:r>
            <a:r>
              <a:rPr lang="en-ID" sz="1400" dirty="0">
                <a:latin typeface="+mj-lt"/>
              </a:rPr>
              <a:t> pendant la </a:t>
            </a:r>
            <a:r>
              <a:rPr lang="en-ID" sz="1400" dirty="0" err="1">
                <a:latin typeface="+mj-lt"/>
              </a:rPr>
              <a:t>nuit</a:t>
            </a:r>
            <a:r>
              <a:rPr lang="en-ID" sz="1400" dirty="0">
                <a:latin typeface="+mj-lt"/>
              </a:rPr>
              <a:t>.</a:t>
            </a:r>
          </a:p>
          <a:p>
            <a:endParaRPr lang="en-ID" sz="1400" dirty="0">
              <a:latin typeface="+mj-lt"/>
            </a:endParaRPr>
          </a:p>
          <a:p>
            <a:r>
              <a:rPr lang="en-ID" sz="1400" dirty="0">
                <a:latin typeface="+mj-lt"/>
              </a:rPr>
              <a:t>La </a:t>
            </a:r>
            <a:r>
              <a:rPr lang="en-ID" sz="1400" dirty="0" err="1">
                <a:latin typeface="+mj-lt"/>
              </a:rPr>
              <a:t>plupart</a:t>
            </a:r>
            <a:r>
              <a:rPr lang="en-ID" sz="1400" dirty="0">
                <a:latin typeface="+mj-lt"/>
              </a:rPr>
              <a:t> du temps, </a:t>
            </a:r>
            <a:r>
              <a:rPr lang="en-ID" sz="1400" dirty="0" err="1">
                <a:latin typeface="+mj-lt"/>
              </a:rPr>
              <a:t>l’éclairage</a:t>
            </a:r>
            <a:r>
              <a:rPr lang="en-ID" sz="1400" dirty="0">
                <a:latin typeface="+mj-lt"/>
              </a:rPr>
              <a:t> public ne </a:t>
            </a:r>
            <a:r>
              <a:rPr lang="en-ID" sz="1400" dirty="0" err="1">
                <a:latin typeface="+mj-lt"/>
              </a:rPr>
              <a:t>suffit</a:t>
            </a:r>
            <a:r>
              <a:rPr lang="en-ID" sz="1400" dirty="0">
                <a:latin typeface="+mj-lt"/>
              </a:rPr>
              <a:t> pas pour </a:t>
            </a:r>
            <a:r>
              <a:rPr lang="en-ID" sz="1400" dirty="0" err="1">
                <a:latin typeface="+mj-lt"/>
              </a:rPr>
              <a:t>voir</a:t>
            </a:r>
            <a:r>
              <a:rPr lang="en-ID" sz="1400" dirty="0">
                <a:latin typeface="+mj-lt"/>
              </a:rPr>
              <a:t> un </a:t>
            </a:r>
            <a:r>
              <a:rPr lang="en-ID" sz="1400" dirty="0" err="1">
                <a:latin typeface="+mj-lt"/>
              </a:rPr>
              <a:t>piéton</a:t>
            </a:r>
            <a:r>
              <a:rPr lang="en-ID" sz="1400" dirty="0">
                <a:latin typeface="+mj-lt"/>
              </a:rPr>
              <a:t> </a:t>
            </a:r>
            <a:r>
              <a:rPr lang="en-ID" sz="1400" dirty="0" err="1">
                <a:latin typeface="+mj-lt"/>
              </a:rPr>
              <a:t>à</a:t>
            </a:r>
            <a:r>
              <a:rPr lang="en-ID" sz="1400" dirty="0">
                <a:latin typeface="+mj-lt"/>
              </a:rPr>
              <a:t> temps pour </a:t>
            </a:r>
            <a:r>
              <a:rPr lang="en-ID" sz="1400" dirty="0" err="1">
                <a:latin typeface="+mj-lt"/>
              </a:rPr>
              <a:t>l’éviter</a:t>
            </a:r>
            <a:r>
              <a:rPr lang="en-ID" sz="1400" dirty="0">
                <a:latin typeface="+mj-lt"/>
              </a:rPr>
              <a:t>. </a:t>
            </a:r>
          </a:p>
          <a:p>
            <a:endParaRPr lang="en-ID" sz="1400" dirty="0">
              <a:latin typeface="+mj-lt"/>
            </a:endParaRPr>
          </a:p>
          <a:p>
            <a:r>
              <a:rPr lang="en-ID" sz="1400" dirty="0" err="1">
                <a:latin typeface="+mj-lt"/>
              </a:rPr>
              <a:t>Ainsi</a:t>
            </a:r>
            <a:r>
              <a:rPr lang="en-ID" sz="1400" dirty="0">
                <a:latin typeface="+mj-lt"/>
              </a:rPr>
              <a:t>, les </a:t>
            </a:r>
            <a:r>
              <a:rPr lang="en-ID" sz="1400" dirty="0" err="1">
                <a:latin typeface="+mj-lt"/>
              </a:rPr>
              <a:t>réflecteurs</a:t>
            </a:r>
            <a:r>
              <a:rPr lang="en-ID" sz="1400" dirty="0">
                <a:latin typeface="+mj-lt"/>
              </a:rPr>
              <a:t> </a:t>
            </a:r>
            <a:r>
              <a:rPr lang="en-ID" sz="1400" dirty="0" err="1">
                <a:latin typeface="+mj-lt"/>
              </a:rPr>
              <a:t>diminuent</a:t>
            </a:r>
            <a:r>
              <a:rPr lang="en-ID" sz="1400" dirty="0">
                <a:latin typeface="+mj-lt"/>
              </a:rPr>
              <a:t> </a:t>
            </a:r>
            <a:r>
              <a:rPr lang="en-ID" sz="1400" dirty="0" err="1">
                <a:latin typeface="+mj-lt"/>
              </a:rPr>
              <a:t>considérablement</a:t>
            </a:r>
            <a:r>
              <a:rPr lang="en-ID" sz="1400" dirty="0">
                <a:latin typeface="+mj-lt"/>
              </a:rPr>
              <a:t> le </a:t>
            </a:r>
            <a:r>
              <a:rPr lang="en-ID" sz="1400" dirty="0" err="1">
                <a:latin typeface="+mj-lt"/>
              </a:rPr>
              <a:t>risque</a:t>
            </a:r>
            <a:r>
              <a:rPr lang="en-ID" sz="1400" dirty="0">
                <a:latin typeface="+mj-lt"/>
              </a:rPr>
              <a:t> d’être </a:t>
            </a:r>
            <a:r>
              <a:rPr lang="en-ID" sz="1400" dirty="0" err="1">
                <a:latin typeface="+mj-lt"/>
              </a:rPr>
              <a:t>victime</a:t>
            </a:r>
            <a:r>
              <a:rPr lang="en-ID" sz="1400" dirty="0">
                <a:latin typeface="+mj-lt"/>
              </a:rPr>
              <a:t> d’un accident de la route.</a:t>
            </a:r>
          </a:p>
        </p:txBody>
      </p:sp>
      <p:pic>
        <p:nvPicPr>
          <p:cNvPr id="9" name="Image 8">
            <a:extLst>
              <a:ext uri="{FF2B5EF4-FFF2-40B4-BE49-F238E27FC236}">
                <a16:creationId xmlns:a16="http://schemas.microsoft.com/office/drawing/2014/main" id="{27941CC8-7268-9246-9A9B-4D13A65354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1413" y="620774"/>
            <a:ext cx="2946400" cy="2984500"/>
          </a:xfrm>
          <a:prstGeom prst="rect">
            <a:avLst/>
          </a:prstGeom>
        </p:spPr>
      </p:pic>
      <p:pic>
        <p:nvPicPr>
          <p:cNvPr id="11" name="Image 10">
            <a:extLst>
              <a:ext uri="{FF2B5EF4-FFF2-40B4-BE49-F238E27FC236}">
                <a16:creationId xmlns:a16="http://schemas.microsoft.com/office/drawing/2014/main" id="{091F3EFB-C21E-4D4F-A57F-3F725EBDA1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1056" y="2877335"/>
            <a:ext cx="2946400" cy="2984500"/>
          </a:xfrm>
          <a:prstGeom prst="rect">
            <a:avLst/>
          </a:prstGeom>
        </p:spPr>
      </p:pic>
    </p:spTree>
    <p:extLst>
      <p:ext uri="{BB962C8B-B14F-4D97-AF65-F5344CB8AC3E}">
        <p14:creationId xmlns:p14="http://schemas.microsoft.com/office/powerpoint/2010/main" val="289832292"/>
      </p:ext>
    </p:extLst>
  </p:cSld>
  <p:clrMapOvr>
    <a:masterClrMapping/>
  </p:clrMapOvr>
  <p:transition spd="slow" advTm="15000">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7548DD6E-D492-4A56-9BAC-3B7C8162EB72}"/>
              </a:ext>
            </a:extLst>
          </p:cNvPr>
          <p:cNvSpPr/>
          <p:nvPr/>
        </p:nvSpPr>
        <p:spPr>
          <a:xfrm>
            <a:off x="2311195" y="736464"/>
            <a:ext cx="954096" cy="1007970"/>
          </a:xfrm>
          <a:custGeom>
            <a:avLst/>
            <a:gdLst>
              <a:gd name="connsiteX0" fmla="*/ 431211 w 874522"/>
              <a:gd name="connsiteY0" fmla="*/ 0 h 1007970"/>
              <a:gd name="connsiteX1" fmla="*/ 874522 w 874522"/>
              <a:gd name="connsiteY1" fmla="*/ 0 h 1007970"/>
              <a:gd name="connsiteX2" fmla="*/ 443311 w 874522"/>
              <a:gd name="connsiteY2" fmla="*/ 1007969 h 1007970"/>
              <a:gd name="connsiteX3" fmla="*/ 672932 w 874522"/>
              <a:gd name="connsiteY3" fmla="*/ 1007969 h 1007970"/>
              <a:gd name="connsiteX4" fmla="*/ 672932 w 874522"/>
              <a:gd name="connsiteY4" fmla="*/ 1007970 h 1007970"/>
              <a:gd name="connsiteX5" fmla="*/ 229621 w 874522"/>
              <a:gd name="connsiteY5" fmla="*/ 1007970 h 1007970"/>
              <a:gd name="connsiteX6" fmla="*/ 229621 w 874522"/>
              <a:gd name="connsiteY6" fmla="*/ 1007969 h 1007970"/>
              <a:gd name="connsiteX7" fmla="*/ 138139 w 874522"/>
              <a:gd name="connsiteY7" fmla="*/ 1007969 h 1007970"/>
              <a:gd name="connsiteX8" fmla="*/ 0 w 874522"/>
              <a:gd name="connsiteY8" fmla="*/ 1007969 h 100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522" h="1007970">
                <a:moveTo>
                  <a:pt x="431211" y="0"/>
                </a:moveTo>
                <a:lnTo>
                  <a:pt x="874522" y="0"/>
                </a:lnTo>
                <a:lnTo>
                  <a:pt x="443311" y="1007969"/>
                </a:lnTo>
                <a:lnTo>
                  <a:pt x="672932" y="1007969"/>
                </a:lnTo>
                <a:lnTo>
                  <a:pt x="672932" y="1007970"/>
                </a:lnTo>
                <a:lnTo>
                  <a:pt x="229621" y="1007970"/>
                </a:lnTo>
                <a:lnTo>
                  <a:pt x="229621" y="1007969"/>
                </a:lnTo>
                <a:lnTo>
                  <a:pt x="138139" y="1007969"/>
                </a:lnTo>
                <a:lnTo>
                  <a:pt x="0" y="1007969"/>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55" name="TextBox 54">
            <a:extLst>
              <a:ext uri="{FF2B5EF4-FFF2-40B4-BE49-F238E27FC236}">
                <a16:creationId xmlns:a16="http://schemas.microsoft.com/office/drawing/2014/main" id="{ED440BD1-0EB8-4F58-8E95-31962ED23671}"/>
              </a:ext>
            </a:extLst>
          </p:cNvPr>
          <p:cNvSpPr txBox="1"/>
          <p:nvPr/>
        </p:nvSpPr>
        <p:spPr>
          <a:xfrm>
            <a:off x="2788243" y="830945"/>
            <a:ext cx="6551794" cy="307777"/>
          </a:xfrm>
          <a:prstGeom prst="rect">
            <a:avLst/>
          </a:prstGeom>
          <a:noFill/>
        </p:spPr>
        <p:txBody>
          <a:bodyPr wrap="none" rtlCol="0">
            <a:spAutoFit/>
          </a:bodyPr>
          <a:lstStyle/>
          <a:p>
            <a:r>
              <a:rPr lang="en-US" sz="1400" spc="600" dirty="0">
                <a:solidFill>
                  <a:schemeClr val="tx1">
                    <a:lumMod val="95000"/>
                    <a:lumOff val="5000"/>
                  </a:schemeClr>
                </a:solidFill>
                <a:latin typeface="Raleway ExtraBold" panose="020B0903030101060003" pitchFamily="34" charset="0"/>
              </a:rPr>
              <a:t>QUI DEVRAIT UTILISER UN RÉFLECTEUR ?</a:t>
            </a:r>
          </a:p>
        </p:txBody>
      </p:sp>
      <p:sp>
        <p:nvSpPr>
          <p:cNvPr id="56" name="Rectangle 55">
            <a:extLst>
              <a:ext uri="{FF2B5EF4-FFF2-40B4-BE49-F238E27FC236}">
                <a16:creationId xmlns:a16="http://schemas.microsoft.com/office/drawing/2014/main" id="{110A7FD8-38DA-49A2-BAEC-FC2AE7AE24D4}"/>
              </a:ext>
            </a:extLst>
          </p:cNvPr>
          <p:cNvSpPr/>
          <p:nvPr/>
        </p:nvSpPr>
        <p:spPr>
          <a:xfrm>
            <a:off x="2752860" y="1053157"/>
            <a:ext cx="2178802" cy="646331"/>
          </a:xfrm>
          <a:prstGeom prst="rect">
            <a:avLst/>
          </a:prstGeom>
        </p:spPr>
        <p:txBody>
          <a:bodyPr wrap="none">
            <a:spAutoFit/>
          </a:bodyPr>
          <a:lstStyle/>
          <a:p>
            <a:pPr algn="ctr"/>
            <a:r>
              <a:rPr lang="en-US" sz="3600" dirty="0" err="1">
                <a:solidFill>
                  <a:schemeClr val="tx1">
                    <a:lumMod val="95000"/>
                    <a:lumOff val="5000"/>
                  </a:schemeClr>
                </a:solidFill>
                <a:latin typeface="Raleway ExtraBold" panose="020B0903030101060003" pitchFamily="34" charset="0"/>
              </a:rPr>
              <a:t>RotaFlex</a:t>
            </a:r>
            <a:endParaRPr lang="en-ID" sz="3600" dirty="0">
              <a:solidFill>
                <a:schemeClr val="tx1">
                  <a:lumMod val="95000"/>
                  <a:lumOff val="5000"/>
                </a:schemeClr>
              </a:solidFill>
              <a:latin typeface="Raleway ExtraBold" panose="020B0903030101060003" pitchFamily="34" charset="0"/>
            </a:endParaRPr>
          </a:p>
        </p:txBody>
      </p:sp>
      <p:pic>
        <p:nvPicPr>
          <p:cNvPr id="30" name="Image 29">
            <a:extLst>
              <a:ext uri="{FF2B5EF4-FFF2-40B4-BE49-F238E27FC236}">
                <a16:creationId xmlns:a16="http://schemas.microsoft.com/office/drawing/2014/main" id="{A7084CAD-3470-D74E-B0A8-625F28B950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423" y="2061127"/>
            <a:ext cx="7531306" cy="1385630"/>
          </a:xfrm>
          <a:prstGeom prst="rect">
            <a:avLst/>
          </a:prstGeom>
        </p:spPr>
      </p:pic>
      <p:sp>
        <p:nvSpPr>
          <p:cNvPr id="52" name="Rectangle 51">
            <a:extLst>
              <a:ext uri="{FF2B5EF4-FFF2-40B4-BE49-F238E27FC236}">
                <a16:creationId xmlns:a16="http://schemas.microsoft.com/office/drawing/2014/main" id="{C6B00242-ED7D-D646-84C8-E5BA25897F42}"/>
              </a:ext>
            </a:extLst>
          </p:cNvPr>
          <p:cNvSpPr/>
          <p:nvPr/>
        </p:nvSpPr>
        <p:spPr>
          <a:xfrm>
            <a:off x="2788242" y="3808396"/>
            <a:ext cx="6965357" cy="2246769"/>
          </a:xfrm>
          <a:prstGeom prst="rect">
            <a:avLst/>
          </a:prstGeom>
        </p:spPr>
        <p:txBody>
          <a:bodyPr wrap="square">
            <a:spAutoFit/>
          </a:bodyPr>
          <a:lstStyle/>
          <a:p>
            <a:r>
              <a:rPr lang="fr-FR" sz="1400" dirty="0">
                <a:latin typeface="+mj-lt"/>
              </a:rPr>
              <a:t>Les réflecteurs de sécurité personnelle sont aujourd’hui une norme dans les pays nordiques ; en Finlande le code de la route exige même que les piétons en portent lorsqu’ils circulent sur les routes la nuit tombée.</a:t>
            </a:r>
          </a:p>
          <a:p>
            <a:endParaRPr lang="fr-FR" sz="1400" dirty="0">
              <a:latin typeface="+mj-lt"/>
            </a:endParaRPr>
          </a:p>
          <a:p>
            <a:r>
              <a:rPr lang="fr-FR" sz="1400" dirty="0">
                <a:latin typeface="+mj-lt"/>
              </a:rPr>
              <a:t>L’utilisation d’un réflecteur portatif augmente considérablement la visibilité des piétons petits et grands, coureurs, cyclistes, utilisateurs de trottinettes ou de scooters classiques ou électriques, chiens, chats et autres usagers particulièrement exposés aux dangers de la route.</a:t>
            </a:r>
          </a:p>
          <a:p>
            <a:endParaRPr lang="fr-FR" sz="1400" dirty="0">
              <a:latin typeface="+mj-lt"/>
            </a:endParaRPr>
          </a:p>
          <a:p>
            <a:r>
              <a:rPr lang="fr-FR" sz="1400" dirty="0">
                <a:latin typeface="+mj-lt"/>
              </a:rPr>
              <a:t>La meilleure illustration se trouve à la sortie des écoles dans les pays du nord :  rares sont les cartables qui ne portent pas un réflecteur !</a:t>
            </a:r>
          </a:p>
        </p:txBody>
      </p:sp>
    </p:spTree>
    <p:extLst>
      <p:ext uri="{BB962C8B-B14F-4D97-AF65-F5344CB8AC3E}">
        <p14:creationId xmlns:p14="http://schemas.microsoft.com/office/powerpoint/2010/main" val="1005720435"/>
      </p:ext>
    </p:extLst>
  </p:cSld>
  <p:clrMapOvr>
    <a:masterClrMapping/>
  </p:clrMapOvr>
  <p:transition spd="slow" advTm="15000">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AE6124E6-D70A-4C3D-A725-AAA4DC1733F0}"/>
              </a:ext>
            </a:extLst>
          </p:cNvPr>
          <p:cNvSpPr/>
          <p:nvPr/>
        </p:nvSpPr>
        <p:spPr>
          <a:xfrm>
            <a:off x="5870744" y="1470117"/>
            <a:ext cx="954096" cy="1007970"/>
          </a:xfrm>
          <a:custGeom>
            <a:avLst/>
            <a:gdLst>
              <a:gd name="connsiteX0" fmla="*/ 431211 w 874522"/>
              <a:gd name="connsiteY0" fmla="*/ 0 h 1007970"/>
              <a:gd name="connsiteX1" fmla="*/ 874522 w 874522"/>
              <a:gd name="connsiteY1" fmla="*/ 0 h 1007970"/>
              <a:gd name="connsiteX2" fmla="*/ 443311 w 874522"/>
              <a:gd name="connsiteY2" fmla="*/ 1007969 h 1007970"/>
              <a:gd name="connsiteX3" fmla="*/ 672932 w 874522"/>
              <a:gd name="connsiteY3" fmla="*/ 1007969 h 1007970"/>
              <a:gd name="connsiteX4" fmla="*/ 672932 w 874522"/>
              <a:gd name="connsiteY4" fmla="*/ 1007970 h 1007970"/>
              <a:gd name="connsiteX5" fmla="*/ 229621 w 874522"/>
              <a:gd name="connsiteY5" fmla="*/ 1007970 h 1007970"/>
              <a:gd name="connsiteX6" fmla="*/ 229621 w 874522"/>
              <a:gd name="connsiteY6" fmla="*/ 1007969 h 1007970"/>
              <a:gd name="connsiteX7" fmla="*/ 138139 w 874522"/>
              <a:gd name="connsiteY7" fmla="*/ 1007969 h 1007970"/>
              <a:gd name="connsiteX8" fmla="*/ 0 w 874522"/>
              <a:gd name="connsiteY8" fmla="*/ 1007969 h 100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522" h="1007970">
                <a:moveTo>
                  <a:pt x="431211" y="0"/>
                </a:moveTo>
                <a:lnTo>
                  <a:pt x="874522" y="0"/>
                </a:lnTo>
                <a:lnTo>
                  <a:pt x="443311" y="1007969"/>
                </a:lnTo>
                <a:lnTo>
                  <a:pt x="672932" y="1007969"/>
                </a:lnTo>
                <a:lnTo>
                  <a:pt x="672932" y="1007970"/>
                </a:lnTo>
                <a:lnTo>
                  <a:pt x="229621" y="1007970"/>
                </a:lnTo>
                <a:lnTo>
                  <a:pt x="229621" y="1007969"/>
                </a:lnTo>
                <a:lnTo>
                  <a:pt x="138139" y="1007969"/>
                </a:lnTo>
                <a:lnTo>
                  <a:pt x="0" y="1007969"/>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TextBox 5">
            <a:extLst>
              <a:ext uri="{FF2B5EF4-FFF2-40B4-BE49-F238E27FC236}">
                <a16:creationId xmlns:a16="http://schemas.microsoft.com/office/drawing/2014/main" id="{F9716DC6-6D6E-49BD-A64B-FD08A5AC30BB}"/>
              </a:ext>
            </a:extLst>
          </p:cNvPr>
          <p:cNvSpPr txBox="1"/>
          <p:nvPr/>
        </p:nvSpPr>
        <p:spPr>
          <a:xfrm>
            <a:off x="6347792" y="1472839"/>
            <a:ext cx="1721946" cy="307777"/>
          </a:xfrm>
          <a:prstGeom prst="rect">
            <a:avLst/>
          </a:prstGeom>
          <a:noFill/>
        </p:spPr>
        <p:txBody>
          <a:bodyPr wrap="none" rtlCol="0">
            <a:spAutoFit/>
          </a:bodyPr>
          <a:lstStyle/>
          <a:p>
            <a:r>
              <a:rPr lang="en-US" sz="1400" spc="600" dirty="0">
                <a:solidFill>
                  <a:schemeClr val="tx1">
                    <a:lumMod val="95000"/>
                    <a:lumOff val="5000"/>
                  </a:schemeClr>
                </a:solidFill>
                <a:latin typeface="Raleway ExtraBold" panose="020B0903030101060003" pitchFamily="34" charset="0"/>
              </a:rPr>
              <a:t>ROTAFLEX</a:t>
            </a:r>
            <a:endParaRPr lang="en-ID" sz="1400" spc="600" dirty="0">
              <a:solidFill>
                <a:schemeClr val="tx1">
                  <a:lumMod val="95000"/>
                  <a:lumOff val="5000"/>
                </a:schemeClr>
              </a:solidFill>
              <a:latin typeface="Raleway ExtraBold" panose="020B0903030101060003" pitchFamily="34" charset="0"/>
            </a:endParaRPr>
          </a:p>
        </p:txBody>
      </p:sp>
      <p:sp>
        <p:nvSpPr>
          <p:cNvPr id="2" name="Rectangle 1">
            <a:extLst>
              <a:ext uri="{FF2B5EF4-FFF2-40B4-BE49-F238E27FC236}">
                <a16:creationId xmlns:a16="http://schemas.microsoft.com/office/drawing/2014/main" id="{DE4A380B-B84B-4A35-B5E7-1F3EEEC45B81}"/>
              </a:ext>
            </a:extLst>
          </p:cNvPr>
          <p:cNvSpPr/>
          <p:nvPr/>
        </p:nvSpPr>
        <p:spPr>
          <a:xfrm>
            <a:off x="6347793" y="1780616"/>
            <a:ext cx="5547428" cy="830997"/>
          </a:xfrm>
          <a:prstGeom prst="rect">
            <a:avLst/>
          </a:prstGeom>
        </p:spPr>
        <p:txBody>
          <a:bodyPr wrap="square">
            <a:spAutoFit/>
          </a:bodyPr>
          <a:lstStyle/>
          <a:p>
            <a:r>
              <a:rPr lang="en-US" sz="2400" dirty="0">
                <a:solidFill>
                  <a:schemeClr val="tx1">
                    <a:lumMod val="95000"/>
                    <a:lumOff val="5000"/>
                  </a:schemeClr>
                </a:solidFill>
                <a:latin typeface="Raleway ExtraBold" panose="020B0903030101060003" pitchFamily="34" charset="0"/>
              </a:rPr>
              <a:t>Les </a:t>
            </a:r>
            <a:r>
              <a:rPr lang="en-US" sz="2400" dirty="0" err="1">
                <a:solidFill>
                  <a:schemeClr val="tx1">
                    <a:lumMod val="95000"/>
                    <a:lumOff val="5000"/>
                  </a:schemeClr>
                </a:solidFill>
                <a:latin typeface="Raleway ExtraBold" panose="020B0903030101060003" pitchFamily="34" charset="0"/>
              </a:rPr>
              <a:t>piétons</a:t>
            </a:r>
            <a:r>
              <a:rPr lang="en-US" sz="2400" dirty="0">
                <a:solidFill>
                  <a:schemeClr val="tx1">
                    <a:lumMod val="95000"/>
                    <a:lumOff val="5000"/>
                  </a:schemeClr>
                </a:solidFill>
                <a:latin typeface="Raleway ExtraBold" panose="020B0903030101060003" pitchFamily="34" charset="0"/>
              </a:rPr>
              <a:t>  </a:t>
            </a:r>
            <a:r>
              <a:rPr lang="en-US" sz="2400" dirty="0" err="1">
                <a:solidFill>
                  <a:schemeClr val="tx1">
                    <a:lumMod val="95000"/>
                    <a:lumOff val="5000"/>
                  </a:schemeClr>
                </a:solidFill>
                <a:latin typeface="Raleway ExtraBold" panose="020B0903030101060003" pitchFamily="34" charset="0"/>
              </a:rPr>
              <a:t>sont</a:t>
            </a:r>
            <a:r>
              <a:rPr lang="en-US" sz="2400" dirty="0">
                <a:solidFill>
                  <a:schemeClr val="tx1">
                    <a:lumMod val="95000"/>
                    <a:lumOff val="5000"/>
                  </a:schemeClr>
                </a:solidFill>
                <a:latin typeface="Raleway ExtraBold" panose="020B0903030101060003" pitchFamily="34" charset="0"/>
              </a:rPr>
              <a:t> </a:t>
            </a:r>
            <a:r>
              <a:rPr lang="en-US" sz="2400" dirty="0" err="1">
                <a:solidFill>
                  <a:schemeClr val="tx1">
                    <a:lumMod val="95000"/>
                    <a:lumOff val="5000"/>
                  </a:schemeClr>
                </a:solidFill>
                <a:latin typeface="Raleway ExtraBold" panose="020B0903030101060003" pitchFamily="34" charset="0"/>
              </a:rPr>
              <a:t>très</a:t>
            </a:r>
            <a:r>
              <a:rPr lang="en-US" sz="2400" dirty="0">
                <a:solidFill>
                  <a:schemeClr val="tx1">
                    <a:lumMod val="95000"/>
                    <a:lumOff val="5000"/>
                  </a:schemeClr>
                </a:solidFill>
                <a:latin typeface="Raleway ExtraBold" panose="020B0903030101060003" pitchFamily="34" charset="0"/>
              </a:rPr>
              <a:t> </a:t>
            </a:r>
            <a:r>
              <a:rPr lang="en-US" sz="2400" dirty="0" err="1">
                <a:solidFill>
                  <a:schemeClr val="tx1">
                    <a:lumMod val="95000"/>
                    <a:lumOff val="5000"/>
                  </a:schemeClr>
                </a:solidFill>
                <a:latin typeface="Raleway ExtraBold" panose="020B0903030101060003" pitchFamily="34" charset="0"/>
              </a:rPr>
              <a:t>vulnérables</a:t>
            </a:r>
            <a:r>
              <a:rPr lang="en-US" sz="2400" dirty="0">
                <a:solidFill>
                  <a:schemeClr val="tx1">
                    <a:lumMod val="95000"/>
                    <a:lumOff val="5000"/>
                  </a:schemeClr>
                </a:solidFill>
                <a:latin typeface="Raleway ExtraBold" panose="020B0903030101060003" pitchFamily="34" charset="0"/>
              </a:rPr>
              <a:t> </a:t>
            </a:r>
            <a:r>
              <a:rPr lang="en-US" sz="2400" dirty="0" err="1">
                <a:solidFill>
                  <a:schemeClr val="tx1">
                    <a:lumMod val="95000"/>
                    <a:lumOff val="5000"/>
                  </a:schemeClr>
                </a:solidFill>
                <a:latin typeface="Raleway ExtraBold" panose="020B0903030101060003" pitchFamily="34" charset="0"/>
              </a:rPr>
              <a:t>en</a:t>
            </a:r>
            <a:r>
              <a:rPr lang="en-US" sz="2400" dirty="0">
                <a:solidFill>
                  <a:schemeClr val="tx1">
                    <a:lumMod val="95000"/>
                    <a:lumOff val="5000"/>
                  </a:schemeClr>
                </a:solidFill>
                <a:latin typeface="Raleway ExtraBold" panose="020B0903030101060003" pitchFamily="34" charset="0"/>
              </a:rPr>
              <a:t> </a:t>
            </a:r>
            <a:r>
              <a:rPr lang="en-US" sz="2400" dirty="0" err="1">
                <a:solidFill>
                  <a:schemeClr val="tx1">
                    <a:lumMod val="95000"/>
                    <a:lumOff val="5000"/>
                  </a:schemeClr>
                </a:solidFill>
                <a:latin typeface="Raleway ExtraBold" panose="020B0903030101060003" pitchFamily="34" charset="0"/>
              </a:rPr>
              <a:t>cas</a:t>
            </a:r>
            <a:r>
              <a:rPr lang="en-US" sz="2400" dirty="0">
                <a:solidFill>
                  <a:schemeClr val="tx1">
                    <a:lumMod val="95000"/>
                    <a:lumOff val="5000"/>
                  </a:schemeClr>
                </a:solidFill>
                <a:latin typeface="Raleway ExtraBold" panose="020B0903030101060003" pitchFamily="34" charset="0"/>
              </a:rPr>
              <a:t> </a:t>
            </a:r>
            <a:r>
              <a:rPr lang="en-US" sz="2400" dirty="0" err="1">
                <a:solidFill>
                  <a:schemeClr val="tx1">
                    <a:lumMod val="95000"/>
                    <a:lumOff val="5000"/>
                  </a:schemeClr>
                </a:solidFill>
                <a:latin typeface="Raleway ExtraBold" panose="020B0903030101060003" pitchFamily="34" charset="0"/>
              </a:rPr>
              <a:t>d'accident</a:t>
            </a:r>
            <a:r>
              <a:rPr lang="en-US" sz="2400" dirty="0">
                <a:solidFill>
                  <a:schemeClr val="tx1">
                    <a:lumMod val="95000"/>
                    <a:lumOff val="5000"/>
                  </a:schemeClr>
                </a:solidFill>
                <a:latin typeface="Raleway ExtraBold" panose="020B0903030101060003" pitchFamily="34" charset="0"/>
              </a:rPr>
              <a:t> de la route</a:t>
            </a:r>
          </a:p>
        </p:txBody>
      </p:sp>
      <p:sp>
        <p:nvSpPr>
          <p:cNvPr id="7" name="Rectangle 6">
            <a:extLst>
              <a:ext uri="{FF2B5EF4-FFF2-40B4-BE49-F238E27FC236}">
                <a16:creationId xmlns:a16="http://schemas.microsoft.com/office/drawing/2014/main" id="{8F0DD639-7C81-4AF1-A0D8-A86A3A13C709}"/>
              </a:ext>
            </a:extLst>
          </p:cNvPr>
          <p:cNvSpPr/>
          <p:nvPr/>
        </p:nvSpPr>
        <p:spPr>
          <a:xfrm>
            <a:off x="6347791" y="3086962"/>
            <a:ext cx="4448545" cy="1384995"/>
          </a:xfrm>
          <a:prstGeom prst="rect">
            <a:avLst/>
          </a:prstGeom>
        </p:spPr>
        <p:txBody>
          <a:bodyPr wrap="square">
            <a:spAutoFit/>
          </a:bodyPr>
          <a:lstStyle/>
          <a:p>
            <a:r>
              <a:rPr lang="en-ID" sz="1400" dirty="0" err="1">
                <a:latin typeface="+mj-lt"/>
              </a:rPr>
              <a:t>En</a:t>
            </a:r>
            <a:r>
              <a:rPr lang="en-ID" sz="1400" dirty="0">
                <a:latin typeface="+mj-lt"/>
              </a:rPr>
              <a:t> </a:t>
            </a:r>
            <a:r>
              <a:rPr lang="en-ID" sz="1400" dirty="0" err="1">
                <a:latin typeface="+mj-lt"/>
              </a:rPr>
              <a:t>prenant</a:t>
            </a:r>
            <a:r>
              <a:rPr lang="en-ID" sz="1400" dirty="0">
                <a:latin typeface="+mj-lt"/>
              </a:rPr>
              <a:t> </a:t>
            </a:r>
            <a:r>
              <a:rPr lang="en-ID" sz="1400" dirty="0" err="1">
                <a:latin typeface="+mj-lt"/>
              </a:rPr>
              <a:t>soin</a:t>
            </a:r>
            <a:r>
              <a:rPr lang="en-ID" sz="1400" dirty="0">
                <a:latin typeface="+mj-lt"/>
              </a:rPr>
              <a:t> de </a:t>
            </a:r>
            <a:r>
              <a:rPr lang="en-ID" sz="1400" dirty="0" err="1">
                <a:latin typeface="+mj-lt"/>
              </a:rPr>
              <a:t>notre</a:t>
            </a:r>
            <a:r>
              <a:rPr lang="en-ID" sz="1400" dirty="0">
                <a:latin typeface="+mj-lt"/>
              </a:rPr>
              <a:t> </a:t>
            </a:r>
            <a:r>
              <a:rPr lang="en-ID" sz="1400" dirty="0" err="1">
                <a:latin typeface="+mj-lt"/>
              </a:rPr>
              <a:t>visibilité</a:t>
            </a:r>
            <a:r>
              <a:rPr lang="en-ID" sz="1400" dirty="0">
                <a:latin typeface="+mj-lt"/>
              </a:rPr>
              <a:t>, nous </a:t>
            </a:r>
            <a:r>
              <a:rPr lang="en-ID" sz="1400" dirty="0" err="1">
                <a:latin typeface="+mj-lt"/>
              </a:rPr>
              <a:t>réduisons</a:t>
            </a:r>
            <a:r>
              <a:rPr lang="en-ID" sz="1400" dirty="0">
                <a:latin typeface="+mj-lt"/>
              </a:rPr>
              <a:t> la charge de travail </a:t>
            </a:r>
            <a:r>
              <a:rPr lang="en-ID" sz="1400" dirty="0" err="1">
                <a:latin typeface="+mj-lt"/>
              </a:rPr>
              <a:t>dans</a:t>
            </a:r>
            <a:r>
              <a:rPr lang="en-ID" sz="1400" dirty="0">
                <a:latin typeface="+mj-lt"/>
              </a:rPr>
              <a:t> les </a:t>
            </a:r>
            <a:r>
              <a:rPr lang="en-ID" sz="1400" dirty="0" err="1">
                <a:latin typeface="+mj-lt"/>
              </a:rPr>
              <a:t>hôpitaux</a:t>
            </a:r>
            <a:r>
              <a:rPr lang="en-ID" sz="1400" dirty="0">
                <a:latin typeface="+mj-lt"/>
              </a:rPr>
              <a:t> et </a:t>
            </a:r>
            <a:r>
              <a:rPr lang="en-ID" sz="1400" dirty="0" err="1">
                <a:latin typeface="+mj-lt"/>
              </a:rPr>
              <a:t>préservons</a:t>
            </a:r>
            <a:r>
              <a:rPr lang="en-ID" sz="1400" dirty="0">
                <a:latin typeface="+mj-lt"/>
              </a:rPr>
              <a:t> </a:t>
            </a:r>
            <a:r>
              <a:rPr lang="en-ID" sz="1400" dirty="0" err="1">
                <a:latin typeface="+mj-lt"/>
              </a:rPr>
              <a:t>notre</a:t>
            </a:r>
            <a:r>
              <a:rPr lang="en-ID" sz="1400" dirty="0">
                <a:latin typeface="+mj-lt"/>
              </a:rPr>
              <a:t> </a:t>
            </a:r>
            <a:r>
              <a:rPr lang="en-ID" sz="1400" dirty="0" err="1">
                <a:latin typeface="+mj-lt"/>
              </a:rPr>
              <a:t>capacité</a:t>
            </a:r>
            <a:r>
              <a:rPr lang="en-ID" sz="1400" dirty="0">
                <a:latin typeface="+mj-lt"/>
              </a:rPr>
              <a:t> </a:t>
            </a:r>
            <a:r>
              <a:rPr lang="en-ID" sz="1400" dirty="0" err="1">
                <a:latin typeface="+mj-lt"/>
              </a:rPr>
              <a:t>à</a:t>
            </a:r>
            <a:r>
              <a:rPr lang="en-ID" sz="1400" dirty="0">
                <a:latin typeface="+mj-lt"/>
              </a:rPr>
              <a:t> </a:t>
            </a:r>
            <a:r>
              <a:rPr lang="en-ID" sz="1400" dirty="0" err="1">
                <a:latin typeface="+mj-lt"/>
              </a:rPr>
              <a:t>étudier</a:t>
            </a:r>
            <a:r>
              <a:rPr lang="en-ID" sz="1400" dirty="0">
                <a:latin typeface="+mj-lt"/>
              </a:rPr>
              <a:t> </a:t>
            </a:r>
            <a:r>
              <a:rPr lang="en-ID" sz="1400" dirty="0" err="1">
                <a:latin typeface="+mj-lt"/>
              </a:rPr>
              <a:t>ou</a:t>
            </a:r>
            <a:r>
              <a:rPr lang="en-ID" sz="1400" dirty="0">
                <a:latin typeface="+mj-lt"/>
              </a:rPr>
              <a:t> </a:t>
            </a:r>
            <a:r>
              <a:rPr lang="en-ID" sz="1400" dirty="0" err="1">
                <a:latin typeface="+mj-lt"/>
              </a:rPr>
              <a:t>à</a:t>
            </a:r>
            <a:r>
              <a:rPr lang="en-ID" sz="1400" dirty="0">
                <a:latin typeface="+mj-lt"/>
              </a:rPr>
              <a:t> </a:t>
            </a:r>
            <a:r>
              <a:rPr lang="en-ID" sz="1400" dirty="0" err="1">
                <a:latin typeface="+mj-lt"/>
              </a:rPr>
              <a:t>travailler</a:t>
            </a:r>
            <a:r>
              <a:rPr lang="en-ID" sz="1400" dirty="0">
                <a:latin typeface="+mj-lt"/>
              </a:rPr>
              <a:t> pour le </a:t>
            </a:r>
            <a:r>
              <a:rPr lang="en-ID" sz="1400" dirty="0" err="1">
                <a:latin typeface="+mj-lt"/>
              </a:rPr>
              <a:t>bien-être</a:t>
            </a:r>
            <a:r>
              <a:rPr lang="en-ID" sz="1400" dirty="0">
                <a:latin typeface="+mj-lt"/>
              </a:rPr>
              <a:t> de </a:t>
            </a:r>
            <a:r>
              <a:rPr lang="en-ID" sz="1400" dirty="0" err="1">
                <a:latin typeface="+mj-lt"/>
              </a:rPr>
              <a:t>tous</a:t>
            </a:r>
            <a:r>
              <a:rPr lang="en-ID" sz="1400" dirty="0">
                <a:latin typeface="+mj-lt"/>
              </a:rPr>
              <a:t> !</a:t>
            </a:r>
          </a:p>
          <a:p>
            <a:endParaRPr lang="en-ID" sz="1400" dirty="0">
              <a:latin typeface="+mj-lt"/>
            </a:endParaRPr>
          </a:p>
          <a:p>
            <a:r>
              <a:rPr lang="en-ID" sz="1400" dirty="0" err="1">
                <a:latin typeface="+mj-lt"/>
              </a:rPr>
              <a:t>Ainsi</a:t>
            </a:r>
            <a:r>
              <a:rPr lang="en-ID" sz="1400" dirty="0">
                <a:latin typeface="+mj-lt"/>
              </a:rPr>
              <a:t>, un simple </a:t>
            </a:r>
            <a:r>
              <a:rPr lang="en-ID" sz="1400" dirty="0" err="1">
                <a:latin typeface="+mj-lt"/>
              </a:rPr>
              <a:t>réflecteur</a:t>
            </a:r>
            <a:r>
              <a:rPr lang="en-ID" sz="1400" dirty="0">
                <a:latin typeface="+mj-lt"/>
              </a:rPr>
              <a:t> </a:t>
            </a:r>
            <a:r>
              <a:rPr lang="en-ID" sz="1400" dirty="0" err="1">
                <a:latin typeface="+mj-lt"/>
              </a:rPr>
              <a:t>peut</a:t>
            </a:r>
            <a:r>
              <a:rPr lang="en-ID" sz="1400" dirty="0">
                <a:latin typeface="+mj-lt"/>
              </a:rPr>
              <a:t> </a:t>
            </a:r>
            <a:r>
              <a:rPr lang="en-ID" sz="1400" dirty="0" err="1">
                <a:latin typeface="+mj-lt"/>
              </a:rPr>
              <a:t>éviter</a:t>
            </a:r>
            <a:r>
              <a:rPr lang="en-ID" sz="1400" dirty="0">
                <a:latin typeface="+mj-lt"/>
              </a:rPr>
              <a:t> des chagrins – et </a:t>
            </a:r>
            <a:r>
              <a:rPr lang="en-ID" sz="1400" dirty="0" err="1">
                <a:latin typeface="+mj-lt"/>
              </a:rPr>
              <a:t>générer</a:t>
            </a:r>
            <a:r>
              <a:rPr lang="en-ID" sz="1400" dirty="0">
                <a:latin typeface="+mj-lt"/>
              </a:rPr>
              <a:t> </a:t>
            </a:r>
            <a:r>
              <a:rPr lang="en-ID" sz="1400" dirty="0" err="1">
                <a:latin typeface="+mj-lt"/>
              </a:rPr>
              <a:t>d’importantes</a:t>
            </a:r>
            <a:r>
              <a:rPr lang="en-ID" sz="1400" dirty="0">
                <a:latin typeface="+mj-lt"/>
              </a:rPr>
              <a:t> </a:t>
            </a:r>
            <a:r>
              <a:rPr lang="en-ID" sz="1400" dirty="0" err="1">
                <a:latin typeface="+mj-lt"/>
              </a:rPr>
              <a:t>économie</a:t>
            </a:r>
            <a:r>
              <a:rPr lang="en-ID" sz="1400" dirty="0">
                <a:latin typeface="+mj-lt"/>
              </a:rPr>
              <a:t> pour la </a:t>
            </a:r>
            <a:r>
              <a:rPr lang="en-ID" sz="1400" dirty="0" err="1">
                <a:latin typeface="+mj-lt"/>
              </a:rPr>
              <a:t>société</a:t>
            </a:r>
            <a:r>
              <a:rPr lang="en-ID" sz="1400" dirty="0">
                <a:latin typeface="+mj-lt"/>
              </a:rPr>
              <a:t>.</a:t>
            </a:r>
          </a:p>
        </p:txBody>
      </p:sp>
      <p:pic>
        <p:nvPicPr>
          <p:cNvPr id="4" name="Image 3">
            <a:extLst>
              <a:ext uri="{FF2B5EF4-FFF2-40B4-BE49-F238E27FC236}">
                <a16:creationId xmlns:a16="http://schemas.microsoft.com/office/drawing/2014/main" id="{0C1C61BD-B8B7-0B48-BCAD-792D5F3ACD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723" y="822883"/>
            <a:ext cx="2485946" cy="2520000"/>
          </a:xfrm>
          <a:prstGeom prst="rect">
            <a:avLst/>
          </a:prstGeom>
        </p:spPr>
      </p:pic>
      <p:pic>
        <p:nvPicPr>
          <p:cNvPr id="11" name="Image 10">
            <a:extLst>
              <a:ext uri="{FF2B5EF4-FFF2-40B4-BE49-F238E27FC236}">
                <a16:creationId xmlns:a16="http://schemas.microsoft.com/office/drawing/2014/main" id="{0B87FA0B-4942-654E-A14E-57F0F4F75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6258" y="2859931"/>
            <a:ext cx="2485946" cy="2520000"/>
          </a:xfrm>
          <a:prstGeom prst="rect">
            <a:avLst/>
          </a:prstGeom>
        </p:spPr>
      </p:pic>
    </p:spTree>
    <p:extLst>
      <p:ext uri="{BB962C8B-B14F-4D97-AF65-F5344CB8AC3E}">
        <p14:creationId xmlns:p14="http://schemas.microsoft.com/office/powerpoint/2010/main" val="2100017070"/>
      </p:ext>
    </p:extLst>
  </p:cSld>
  <p:clrMapOvr>
    <a:masterClrMapping/>
  </p:clrMapOvr>
  <p:transition spd="slow" advTm="1000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0552D7ED-ACC0-4965-A58E-28C8FDF26E95}"/>
              </a:ext>
            </a:extLst>
          </p:cNvPr>
          <p:cNvSpPr/>
          <p:nvPr/>
        </p:nvSpPr>
        <p:spPr>
          <a:xfrm>
            <a:off x="425123" y="1383752"/>
            <a:ext cx="954096" cy="1007970"/>
          </a:xfrm>
          <a:custGeom>
            <a:avLst/>
            <a:gdLst>
              <a:gd name="connsiteX0" fmla="*/ 431211 w 874522"/>
              <a:gd name="connsiteY0" fmla="*/ 0 h 1007970"/>
              <a:gd name="connsiteX1" fmla="*/ 874522 w 874522"/>
              <a:gd name="connsiteY1" fmla="*/ 0 h 1007970"/>
              <a:gd name="connsiteX2" fmla="*/ 443311 w 874522"/>
              <a:gd name="connsiteY2" fmla="*/ 1007969 h 1007970"/>
              <a:gd name="connsiteX3" fmla="*/ 672932 w 874522"/>
              <a:gd name="connsiteY3" fmla="*/ 1007969 h 1007970"/>
              <a:gd name="connsiteX4" fmla="*/ 672932 w 874522"/>
              <a:gd name="connsiteY4" fmla="*/ 1007970 h 1007970"/>
              <a:gd name="connsiteX5" fmla="*/ 229621 w 874522"/>
              <a:gd name="connsiteY5" fmla="*/ 1007970 h 1007970"/>
              <a:gd name="connsiteX6" fmla="*/ 229621 w 874522"/>
              <a:gd name="connsiteY6" fmla="*/ 1007969 h 1007970"/>
              <a:gd name="connsiteX7" fmla="*/ 138139 w 874522"/>
              <a:gd name="connsiteY7" fmla="*/ 1007969 h 1007970"/>
              <a:gd name="connsiteX8" fmla="*/ 0 w 874522"/>
              <a:gd name="connsiteY8" fmla="*/ 1007969 h 100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522" h="1007970">
                <a:moveTo>
                  <a:pt x="431211" y="0"/>
                </a:moveTo>
                <a:lnTo>
                  <a:pt x="874522" y="0"/>
                </a:lnTo>
                <a:lnTo>
                  <a:pt x="443311" y="1007969"/>
                </a:lnTo>
                <a:lnTo>
                  <a:pt x="672932" y="1007969"/>
                </a:lnTo>
                <a:lnTo>
                  <a:pt x="672932" y="1007970"/>
                </a:lnTo>
                <a:lnTo>
                  <a:pt x="229621" y="1007970"/>
                </a:lnTo>
                <a:lnTo>
                  <a:pt x="229621" y="1007969"/>
                </a:lnTo>
                <a:lnTo>
                  <a:pt x="138139" y="1007969"/>
                </a:lnTo>
                <a:lnTo>
                  <a:pt x="0" y="1007969"/>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TextBox 5">
            <a:extLst>
              <a:ext uri="{FF2B5EF4-FFF2-40B4-BE49-F238E27FC236}">
                <a16:creationId xmlns:a16="http://schemas.microsoft.com/office/drawing/2014/main" id="{E2339B05-AD67-4505-97B7-154CD382E0E8}"/>
              </a:ext>
            </a:extLst>
          </p:cNvPr>
          <p:cNvSpPr txBox="1"/>
          <p:nvPr/>
        </p:nvSpPr>
        <p:spPr>
          <a:xfrm>
            <a:off x="902171" y="1394773"/>
            <a:ext cx="1721946" cy="307777"/>
          </a:xfrm>
          <a:prstGeom prst="rect">
            <a:avLst/>
          </a:prstGeom>
          <a:noFill/>
        </p:spPr>
        <p:txBody>
          <a:bodyPr wrap="none" rtlCol="0">
            <a:spAutoFit/>
          </a:bodyPr>
          <a:lstStyle/>
          <a:p>
            <a:r>
              <a:rPr lang="en-US" sz="1400" spc="600" dirty="0">
                <a:solidFill>
                  <a:schemeClr val="tx1">
                    <a:lumMod val="95000"/>
                    <a:lumOff val="5000"/>
                  </a:schemeClr>
                </a:solidFill>
                <a:latin typeface="Raleway ExtraBold" panose="020B0903030101060003" pitchFamily="34" charset="0"/>
              </a:rPr>
              <a:t>ROTAFLEX</a:t>
            </a:r>
            <a:endParaRPr lang="en-ID" sz="1400" spc="600" dirty="0">
              <a:solidFill>
                <a:schemeClr val="tx1">
                  <a:lumMod val="95000"/>
                  <a:lumOff val="5000"/>
                </a:schemeClr>
              </a:solidFill>
              <a:latin typeface="Raleway ExtraBold" panose="020B0903030101060003" pitchFamily="34" charset="0"/>
            </a:endParaRPr>
          </a:p>
        </p:txBody>
      </p:sp>
      <p:sp>
        <p:nvSpPr>
          <p:cNvPr id="7" name="Rectangle 6">
            <a:extLst>
              <a:ext uri="{FF2B5EF4-FFF2-40B4-BE49-F238E27FC236}">
                <a16:creationId xmlns:a16="http://schemas.microsoft.com/office/drawing/2014/main" id="{CE33F2F7-330C-4763-A240-847EC8077C1C}"/>
              </a:ext>
            </a:extLst>
          </p:cNvPr>
          <p:cNvSpPr/>
          <p:nvPr/>
        </p:nvSpPr>
        <p:spPr>
          <a:xfrm>
            <a:off x="902172" y="1707082"/>
            <a:ext cx="5592876" cy="461665"/>
          </a:xfrm>
          <a:prstGeom prst="rect">
            <a:avLst/>
          </a:prstGeom>
        </p:spPr>
        <p:txBody>
          <a:bodyPr wrap="square">
            <a:spAutoFit/>
          </a:bodyPr>
          <a:lstStyle/>
          <a:p>
            <a:r>
              <a:rPr lang="en-US" sz="2400" dirty="0">
                <a:solidFill>
                  <a:schemeClr val="tx1">
                    <a:lumMod val="95000"/>
                    <a:lumOff val="5000"/>
                  </a:schemeClr>
                </a:solidFill>
                <a:latin typeface="Raleway ExtraBold" panose="020B0903030101060003" pitchFamily="34" charset="0"/>
              </a:rPr>
              <a:t>Comment </a:t>
            </a:r>
            <a:r>
              <a:rPr lang="en-US" sz="2400" dirty="0" err="1">
                <a:solidFill>
                  <a:schemeClr val="tx1">
                    <a:lumMod val="95000"/>
                    <a:lumOff val="5000"/>
                  </a:schemeClr>
                </a:solidFill>
                <a:latin typeface="Raleway ExtraBold" panose="020B0903030101060003" pitchFamily="34" charset="0"/>
              </a:rPr>
              <a:t>fonctionne</a:t>
            </a:r>
            <a:r>
              <a:rPr lang="en-US" sz="2400" dirty="0">
                <a:solidFill>
                  <a:schemeClr val="tx1">
                    <a:lumMod val="95000"/>
                    <a:lumOff val="5000"/>
                  </a:schemeClr>
                </a:solidFill>
                <a:latin typeface="Raleway ExtraBold" panose="020B0903030101060003" pitchFamily="34" charset="0"/>
              </a:rPr>
              <a:t> un </a:t>
            </a:r>
            <a:r>
              <a:rPr lang="en-US" sz="2400" dirty="0" err="1">
                <a:solidFill>
                  <a:schemeClr val="tx1">
                    <a:lumMod val="95000"/>
                    <a:lumOff val="5000"/>
                  </a:schemeClr>
                </a:solidFill>
                <a:latin typeface="Raleway ExtraBold" panose="020B0903030101060003" pitchFamily="34" charset="0"/>
              </a:rPr>
              <a:t>réflecteur</a:t>
            </a:r>
            <a:r>
              <a:rPr lang="en-US" sz="2400" dirty="0">
                <a:solidFill>
                  <a:schemeClr val="tx1">
                    <a:lumMod val="95000"/>
                    <a:lumOff val="5000"/>
                  </a:schemeClr>
                </a:solidFill>
                <a:latin typeface="Raleway ExtraBold" panose="020B0903030101060003" pitchFamily="34" charset="0"/>
              </a:rPr>
              <a:t> ?</a:t>
            </a:r>
          </a:p>
        </p:txBody>
      </p:sp>
      <p:sp>
        <p:nvSpPr>
          <p:cNvPr id="8" name="Rectangle 7">
            <a:extLst>
              <a:ext uri="{FF2B5EF4-FFF2-40B4-BE49-F238E27FC236}">
                <a16:creationId xmlns:a16="http://schemas.microsoft.com/office/drawing/2014/main" id="{91C488FF-5E3F-4ECB-A376-068A91F8E2C9}"/>
              </a:ext>
            </a:extLst>
          </p:cNvPr>
          <p:cNvSpPr/>
          <p:nvPr/>
        </p:nvSpPr>
        <p:spPr>
          <a:xfrm>
            <a:off x="902170" y="2690335"/>
            <a:ext cx="4672461" cy="2031325"/>
          </a:xfrm>
          <a:prstGeom prst="rect">
            <a:avLst/>
          </a:prstGeom>
        </p:spPr>
        <p:txBody>
          <a:bodyPr wrap="square">
            <a:spAutoFit/>
          </a:bodyPr>
          <a:lstStyle/>
          <a:p>
            <a:r>
              <a:rPr lang="en-ID" sz="1400" dirty="0">
                <a:latin typeface="+mj-lt"/>
              </a:rPr>
              <a:t>Les </a:t>
            </a:r>
            <a:r>
              <a:rPr lang="en-ID" sz="1400" dirty="0" err="1">
                <a:latin typeface="+mj-lt"/>
              </a:rPr>
              <a:t>réflecteurs</a:t>
            </a:r>
            <a:r>
              <a:rPr lang="en-ID" sz="1400" dirty="0">
                <a:latin typeface="+mj-lt"/>
              </a:rPr>
              <a:t> de </a:t>
            </a:r>
            <a:r>
              <a:rPr lang="en-ID" sz="1400" dirty="0" err="1">
                <a:latin typeface="+mj-lt"/>
              </a:rPr>
              <a:t>qualité</a:t>
            </a:r>
            <a:r>
              <a:rPr lang="en-ID" sz="1400" dirty="0">
                <a:latin typeface="+mj-lt"/>
              </a:rPr>
              <a:t> </a:t>
            </a:r>
            <a:r>
              <a:rPr lang="en-ID" sz="1400" dirty="0" err="1">
                <a:latin typeface="+mj-lt"/>
              </a:rPr>
              <a:t>fonctionnent</a:t>
            </a:r>
            <a:r>
              <a:rPr lang="en-ID" sz="1400" dirty="0">
                <a:latin typeface="+mj-lt"/>
              </a:rPr>
              <a:t> de la </a:t>
            </a:r>
            <a:r>
              <a:rPr lang="en-ID" sz="1400" dirty="0" err="1">
                <a:latin typeface="+mj-lt"/>
              </a:rPr>
              <a:t>manière</a:t>
            </a:r>
            <a:r>
              <a:rPr lang="en-ID" sz="1400" dirty="0">
                <a:latin typeface="+mj-lt"/>
              </a:rPr>
              <a:t> </a:t>
            </a:r>
            <a:r>
              <a:rPr lang="en-ID" sz="1400" dirty="0" err="1">
                <a:latin typeface="+mj-lt"/>
              </a:rPr>
              <a:t>suivante</a:t>
            </a:r>
            <a:r>
              <a:rPr lang="en-ID" sz="1400" dirty="0">
                <a:latin typeface="+mj-lt"/>
              </a:rPr>
              <a:t> : </a:t>
            </a:r>
          </a:p>
          <a:p>
            <a:endParaRPr lang="en-ID" sz="1400" dirty="0">
              <a:latin typeface="+mj-lt"/>
            </a:endParaRPr>
          </a:p>
          <a:p>
            <a:r>
              <a:rPr lang="en-ID" sz="1400" dirty="0">
                <a:latin typeface="+mj-lt"/>
              </a:rPr>
              <a:t>La lumière </a:t>
            </a:r>
            <a:r>
              <a:rPr lang="en-ID" sz="1400" dirty="0" err="1">
                <a:latin typeface="+mj-lt"/>
              </a:rPr>
              <a:t>entrante</a:t>
            </a:r>
            <a:r>
              <a:rPr lang="en-ID" sz="1400" dirty="0">
                <a:latin typeface="+mj-lt"/>
              </a:rPr>
              <a:t> </a:t>
            </a:r>
            <a:r>
              <a:rPr lang="en-ID" sz="1400" dirty="0" err="1">
                <a:latin typeface="+mj-lt"/>
              </a:rPr>
              <a:t>est</a:t>
            </a:r>
            <a:r>
              <a:rPr lang="en-ID" sz="1400" dirty="0">
                <a:latin typeface="+mj-lt"/>
              </a:rPr>
              <a:t> </a:t>
            </a:r>
            <a:r>
              <a:rPr lang="en-ID" sz="1400" dirty="0" err="1">
                <a:latin typeface="+mj-lt"/>
              </a:rPr>
              <a:t>brisée</a:t>
            </a:r>
            <a:r>
              <a:rPr lang="en-ID" sz="1400" dirty="0">
                <a:latin typeface="+mj-lt"/>
              </a:rPr>
              <a:t> 3 </a:t>
            </a:r>
            <a:r>
              <a:rPr lang="en-ID" sz="1400" dirty="0" err="1">
                <a:latin typeface="+mj-lt"/>
              </a:rPr>
              <a:t>fois</a:t>
            </a:r>
            <a:r>
              <a:rPr lang="en-ID" sz="1400" dirty="0">
                <a:latin typeface="+mj-lt"/>
              </a:rPr>
              <a:t> </a:t>
            </a:r>
            <a:r>
              <a:rPr lang="en-ID" sz="1400" dirty="0" err="1">
                <a:latin typeface="+mj-lt"/>
              </a:rPr>
              <a:t>à</a:t>
            </a:r>
            <a:r>
              <a:rPr lang="en-ID" sz="1400" dirty="0">
                <a:latin typeface="+mj-lt"/>
              </a:rPr>
              <a:t> </a:t>
            </a:r>
            <a:r>
              <a:rPr lang="en-ID" sz="1400" dirty="0" err="1">
                <a:latin typeface="+mj-lt"/>
              </a:rPr>
              <a:t>l'intérieur</a:t>
            </a:r>
            <a:r>
              <a:rPr lang="en-ID" sz="1400" dirty="0">
                <a:latin typeface="+mj-lt"/>
              </a:rPr>
              <a:t> des </a:t>
            </a:r>
            <a:r>
              <a:rPr lang="en-ID" sz="1400" dirty="0" err="1">
                <a:latin typeface="+mj-lt"/>
              </a:rPr>
              <a:t>prismes</a:t>
            </a:r>
            <a:r>
              <a:rPr lang="en-ID" sz="1400" dirty="0">
                <a:latin typeface="+mj-lt"/>
              </a:rPr>
              <a:t> du </a:t>
            </a:r>
            <a:r>
              <a:rPr lang="en-ID" sz="1400" dirty="0" err="1">
                <a:latin typeface="+mj-lt"/>
              </a:rPr>
              <a:t>réflecteur</a:t>
            </a:r>
            <a:r>
              <a:rPr lang="en-ID" sz="1400" dirty="0">
                <a:latin typeface="+mj-lt"/>
              </a:rPr>
              <a:t> </a:t>
            </a:r>
            <a:r>
              <a:rPr lang="en-ID" sz="1400" dirty="0" err="1">
                <a:latin typeface="+mj-lt"/>
              </a:rPr>
              <a:t>puis</a:t>
            </a:r>
            <a:r>
              <a:rPr lang="en-ID" sz="1400" dirty="0">
                <a:latin typeface="+mj-lt"/>
              </a:rPr>
              <a:t> </a:t>
            </a:r>
            <a:r>
              <a:rPr lang="en-ID" sz="1400" dirty="0" err="1">
                <a:latin typeface="+mj-lt"/>
              </a:rPr>
              <a:t>cette</a:t>
            </a:r>
            <a:r>
              <a:rPr lang="en-ID" sz="1400" dirty="0">
                <a:latin typeface="+mj-lt"/>
              </a:rPr>
              <a:t> lumière </a:t>
            </a:r>
            <a:r>
              <a:rPr lang="en-ID" sz="1400" dirty="0" err="1">
                <a:latin typeface="+mj-lt"/>
              </a:rPr>
              <a:t>est</a:t>
            </a:r>
            <a:r>
              <a:rPr lang="en-ID" sz="1400" dirty="0">
                <a:latin typeface="+mj-lt"/>
              </a:rPr>
              <a:t> </a:t>
            </a:r>
            <a:r>
              <a:rPr lang="en-ID" sz="1400" dirty="0" err="1">
                <a:latin typeface="+mj-lt"/>
              </a:rPr>
              <a:t>renvoyée</a:t>
            </a:r>
            <a:r>
              <a:rPr lang="en-ID" sz="1400" dirty="0">
                <a:latin typeface="+mj-lt"/>
              </a:rPr>
              <a:t> </a:t>
            </a:r>
            <a:r>
              <a:rPr lang="en-ID" sz="1400" dirty="0" err="1">
                <a:latin typeface="+mj-lt"/>
              </a:rPr>
              <a:t>vers</a:t>
            </a:r>
            <a:r>
              <a:rPr lang="en-ID" sz="1400" dirty="0">
                <a:latin typeface="+mj-lt"/>
              </a:rPr>
              <a:t> </a:t>
            </a:r>
            <a:r>
              <a:rPr lang="en-ID" sz="1400" dirty="0" err="1">
                <a:latin typeface="+mj-lt"/>
              </a:rPr>
              <a:t>l'origine</a:t>
            </a:r>
            <a:r>
              <a:rPr lang="en-ID" sz="1400" dirty="0">
                <a:latin typeface="+mj-lt"/>
              </a:rPr>
              <a:t> (</a:t>
            </a:r>
            <a:r>
              <a:rPr lang="en-ID" sz="1400" dirty="0" err="1">
                <a:latin typeface="+mj-lt"/>
              </a:rPr>
              <a:t>c'est</a:t>
            </a:r>
            <a:r>
              <a:rPr lang="en-ID" sz="1400" dirty="0">
                <a:latin typeface="+mj-lt"/>
              </a:rPr>
              <a:t> </a:t>
            </a:r>
            <a:r>
              <a:rPr lang="en-ID" sz="1400" dirty="0" err="1">
                <a:latin typeface="+mj-lt"/>
              </a:rPr>
              <a:t>ce</a:t>
            </a:r>
            <a:r>
              <a:rPr lang="en-ID" sz="1400" dirty="0">
                <a:latin typeface="+mj-lt"/>
              </a:rPr>
              <a:t> </a:t>
            </a:r>
            <a:r>
              <a:rPr lang="en-ID" sz="1400" dirty="0" err="1">
                <a:latin typeface="+mj-lt"/>
              </a:rPr>
              <a:t>qu'on</a:t>
            </a:r>
            <a:r>
              <a:rPr lang="en-ID" sz="1400" dirty="0">
                <a:latin typeface="+mj-lt"/>
              </a:rPr>
              <a:t> </a:t>
            </a:r>
            <a:r>
              <a:rPr lang="en-ID" sz="1400" dirty="0" err="1">
                <a:latin typeface="+mj-lt"/>
              </a:rPr>
              <a:t>appelle</a:t>
            </a:r>
            <a:r>
              <a:rPr lang="en-ID" sz="1400" dirty="0">
                <a:latin typeface="+mj-lt"/>
              </a:rPr>
              <a:t> la </a:t>
            </a:r>
            <a:r>
              <a:rPr lang="en-ID" sz="1400" dirty="0" err="1">
                <a:latin typeface="+mj-lt"/>
              </a:rPr>
              <a:t>rétroréflectivité</a:t>
            </a:r>
            <a:r>
              <a:rPr lang="en-ID" sz="1400" dirty="0">
                <a:latin typeface="+mj-lt"/>
              </a:rPr>
              <a:t>, </a:t>
            </a:r>
            <a:r>
              <a:rPr lang="en-ID" sz="1400" dirty="0" err="1">
                <a:latin typeface="+mj-lt"/>
              </a:rPr>
              <a:t>très</a:t>
            </a:r>
            <a:r>
              <a:rPr lang="en-ID" sz="1400" dirty="0">
                <a:latin typeface="+mj-lt"/>
              </a:rPr>
              <a:t> </a:t>
            </a:r>
            <a:r>
              <a:rPr lang="en-ID" sz="1400" dirty="0" err="1">
                <a:latin typeface="+mj-lt"/>
              </a:rPr>
              <a:t>différente</a:t>
            </a:r>
            <a:r>
              <a:rPr lang="en-ID" sz="1400" dirty="0">
                <a:latin typeface="+mj-lt"/>
              </a:rPr>
              <a:t> de la diffusion de la lumière que les </a:t>
            </a:r>
            <a:r>
              <a:rPr lang="en-ID" sz="1400" dirty="0" err="1">
                <a:latin typeface="+mj-lt"/>
              </a:rPr>
              <a:t>vêtements</a:t>
            </a:r>
            <a:r>
              <a:rPr lang="en-ID" sz="1400" dirty="0">
                <a:latin typeface="+mj-lt"/>
              </a:rPr>
              <a:t> </a:t>
            </a:r>
            <a:r>
              <a:rPr lang="en-ID" sz="1400" dirty="0" err="1">
                <a:latin typeface="+mj-lt"/>
              </a:rPr>
              <a:t>réfléchissants</a:t>
            </a:r>
            <a:r>
              <a:rPr lang="en-ID" sz="1400" dirty="0">
                <a:latin typeface="+mj-lt"/>
              </a:rPr>
              <a:t> le fait </a:t>
            </a:r>
            <a:r>
              <a:rPr lang="en-ID" sz="1400" dirty="0" err="1">
                <a:latin typeface="+mj-lt"/>
              </a:rPr>
              <a:t>habituellement</a:t>
            </a:r>
            <a:r>
              <a:rPr lang="en-ID" sz="1400" dirty="0">
                <a:latin typeface="+mj-lt"/>
              </a:rPr>
              <a:t>).</a:t>
            </a:r>
          </a:p>
          <a:p>
            <a:endParaRPr lang="en-ID" sz="1400" dirty="0">
              <a:latin typeface="+mj-lt"/>
            </a:endParaRPr>
          </a:p>
          <a:p>
            <a:r>
              <a:rPr lang="en-ID" sz="1400" dirty="0" err="1">
                <a:latin typeface="+mj-lt"/>
              </a:rPr>
              <a:t>Réflecteurs</a:t>
            </a:r>
            <a:r>
              <a:rPr lang="en-ID" sz="1400" dirty="0">
                <a:latin typeface="+mj-lt"/>
              </a:rPr>
              <a:t> </a:t>
            </a:r>
            <a:r>
              <a:rPr lang="en-ID" sz="1400" dirty="0" err="1">
                <a:latin typeface="+mj-lt"/>
              </a:rPr>
              <a:t>durs</a:t>
            </a:r>
            <a:r>
              <a:rPr lang="en-ID" sz="1400" dirty="0">
                <a:latin typeface="+mj-lt"/>
              </a:rPr>
              <a:t> </a:t>
            </a:r>
            <a:r>
              <a:rPr lang="en-ID" sz="1400" dirty="0" err="1">
                <a:latin typeface="+mj-lt"/>
              </a:rPr>
              <a:t>certifiés</a:t>
            </a:r>
            <a:r>
              <a:rPr lang="en-ID" sz="1400" dirty="0">
                <a:latin typeface="+mj-lt"/>
              </a:rPr>
              <a:t> UE EN 17353.</a:t>
            </a:r>
          </a:p>
        </p:txBody>
      </p:sp>
      <p:pic>
        <p:nvPicPr>
          <p:cNvPr id="15" name="Image 14">
            <a:extLst>
              <a:ext uri="{FF2B5EF4-FFF2-40B4-BE49-F238E27FC236}">
                <a16:creationId xmlns:a16="http://schemas.microsoft.com/office/drawing/2014/main" id="{25CCDC45-EE23-8E48-B4B2-E99D61762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7474" y="1362689"/>
            <a:ext cx="2362200" cy="1600200"/>
          </a:xfrm>
          <a:prstGeom prst="rect">
            <a:avLst/>
          </a:prstGeom>
        </p:spPr>
      </p:pic>
      <p:pic>
        <p:nvPicPr>
          <p:cNvPr id="17" name="Image 16">
            <a:extLst>
              <a:ext uri="{FF2B5EF4-FFF2-40B4-BE49-F238E27FC236}">
                <a16:creationId xmlns:a16="http://schemas.microsoft.com/office/drawing/2014/main" id="{09B5994E-0963-9143-8AED-8A95261A9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4625" y="1013327"/>
            <a:ext cx="2349500" cy="1879600"/>
          </a:xfrm>
          <a:prstGeom prst="rect">
            <a:avLst/>
          </a:prstGeom>
        </p:spPr>
      </p:pic>
      <p:pic>
        <p:nvPicPr>
          <p:cNvPr id="19" name="Image 18">
            <a:extLst>
              <a:ext uri="{FF2B5EF4-FFF2-40B4-BE49-F238E27FC236}">
                <a16:creationId xmlns:a16="http://schemas.microsoft.com/office/drawing/2014/main" id="{82735447-78D2-8C4F-8702-90337AD476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6824" y="3675982"/>
            <a:ext cx="2425700" cy="1816100"/>
          </a:xfrm>
          <a:prstGeom prst="rect">
            <a:avLst/>
          </a:prstGeom>
        </p:spPr>
      </p:pic>
    </p:spTree>
    <p:extLst>
      <p:ext uri="{BB962C8B-B14F-4D97-AF65-F5344CB8AC3E}">
        <p14:creationId xmlns:p14="http://schemas.microsoft.com/office/powerpoint/2010/main" val="1734273201"/>
      </p:ext>
    </p:extLst>
  </p:cSld>
  <p:clrMapOvr>
    <a:masterClrMapping/>
  </p:clrMapOvr>
  <p:transition spd="slow" advTm="1500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9CD78374-2A32-4D22-860B-3F2D907E6196}"/>
              </a:ext>
            </a:extLst>
          </p:cNvPr>
          <p:cNvSpPr/>
          <p:nvPr/>
        </p:nvSpPr>
        <p:spPr>
          <a:xfrm>
            <a:off x="5895354" y="1357247"/>
            <a:ext cx="954096" cy="1007970"/>
          </a:xfrm>
          <a:custGeom>
            <a:avLst/>
            <a:gdLst>
              <a:gd name="connsiteX0" fmla="*/ 431211 w 874522"/>
              <a:gd name="connsiteY0" fmla="*/ 0 h 1007970"/>
              <a:gd name="connsiteX1" fmla="*/ 874522 w 874522"/>
              <a:gd name="connsiteY1" fmla="*/ 0 h 1007970"/>
              <a:gd name="connsiteX2" fmla="*/ 443311 w 874522"/>
              <a:gd name="connsiteY2" fmla="*/ 1007969 h 1007970"/>
              <a:gd name="connsiteX3" fmla="*/ 672932 w 874522"/>
              <a:gd name="connsiteY3" fmla="*/ 1007969 h 1007970"/>
              <a:gd name="connsiteX4" fmla="*/ 672932 w 874522"/>
              <a:gd name="connsiteY4" fmla="*/ 1007970 h 1007970"/>
              <a:gd name="connsiteX5" fmla="*/ 229621 w 874522"/>
              <a:gd name="connsiteY5" fmla="*/ 1007970 h 1007970"/>
              <a:gd name="connsiteX6" fmla="*/ 229621 w 874522"/>
              <a:gd name="connsiteY6" fmla="*/ 1007969 h 1007970"/>
              <a:gd name="connsiteX7" fmla="*/ 138139 w 874522"/>
              <a:gd name="connsiteY7" fmla="*/ 1007969 h 1007970"/>
              <a:gd name="connsiteX8" fmla="*/ 0 w 874522"/>
              <a:gd name="connsiteY8" fmla="*/ 1007969 h 100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522" h="1007970">
                <a:moveTo>
                  <a:pt x="431211" y="0"/>
                </a:moveTo>
                <a:lnTo>
                  <a:pt x="874522" y="0"/>
                </a:lnTo>
                <a:lnTo>
                  <a:pt x="443311" y="1007969"/>
                </a:lnTo>
                <a:lnTo>
                  <a:pt x="672932" y="1007969"/>
                </a:lnTo>
                <a:lnTo>
                  <a:pt x="672932" y="1007970"/>
                </a:lnTo>
                <a:lnTo>
                  <a:pt x="229621" y="1007970"/>
                </a:lnTo>
                <a:lnTo>
                  <a:pt x="229621" y="1007969"/>
                </a:lnTo>
                <a:lnTo>
                  <a:pt x="138139" y="1007969"/>
                </a:lnTo>
                <a:lnTo>
                  <a:pt x="0" y="1007969"/>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TextBox 5">
            <a:extLst>
              <a:ext uri="{FF2B5EF4-FFF2-40B4-BE49-F238E27FC236}">
                <a16:creationId xmlns:a16="http://schemas.microsoft.com/office/drawing/2014/main" id="{95617371-4404-4E35-A065-B5C98AC82ED3}"/>
              </a:ext>
            </a:extLst>
          </p:cNvPr>
          <p:cNvSpPr txBox="1"/>
          <p:nvPr/>
        </p:nvSpPr>
        <p:spPr>
          <a:xfrm>
            <a:off x="6372402" y="1368268"/>
            <a:ext cx="1721946" cy="307777"/>
          </a:xfrm>
          <a:prstGeom prst="rect">
            <a:avLst/>
          </a:prstGeom>
          <a:noFill/>
        </p:spPr>
        <p:txBody>
          <a:bodyPr wrap="none" rtlCol="0">
            <a:spAutoFit/>
          </a:bodyPr>
          <a:lstStyle/>
          <a:p>
            <a:r>
              <a:rPr lang="en-US" sz="1400" spc="600" dirty="0">
                <a:solidFill>
                  <a:schemeClr val="tx1">
                    <a:lumMod val="95000"/>
                    <a:lumOff val="5000"/>
                  </a:schemeClr>
                </a:solidFill>
                <a:latin typeface="Raleway ExtraBold" panose="020B0903030101060003" pitchFamily="34" charset="0"/>
              </a:rPr>
              <a:t>ROTAFLEX</a:t>
            </a:r>
            <a:endParaRPr lang="en-ID" sz="1400" spc="600" dirty="0">
              <a:solidFill>
                <a:schemeClr val="tx1">
                  <a:lumMod val="95000"/>
                  <a:lumOff val="5000"/>
                </a:schemeClr>
              </a:solidFill>
              <a:latin typeface="Raleway ExtraBold" panose="020B0903030101060003" pitchFamily="34" charset="0"/>
            </a:endParaRPr>
          </a:p>
        </p:txBody>
      </p:sp>
      <p:sp>
        <p:nvSpPr>
          <p:cNvPr id="2" name="Rectangle 1">
            <a:extLst>
              <a:ext uri="{FF2B5EF4-FFF2-40B4-BE49-F238E27FC236}">
                <a16:creationId xmlns:a16="http://schemas.microsoft.com/office/drawing/2014/main" id="{709A6B52-6ACE-4929-8355-B327C330483C}"/>
              </a:ext>
            </a:extLst>
          </p:cNvPr>
          <p:cNvSpPr/>
          <p:nvPr/>
        </p:nvSpPr>
        <p:spPr>
          <a:xfrm>
            <a:off x="6372401" y="1687852"/>
            <a:ext cx="5555987" cy="3416320"/>
          </a:xfrm>
          <a:prstGeom prst="rect">
            <a:avLst/>
          </a:prstGeom>
        </p:spPr>
        <p:txBody>
          <a:bodyPr wrap="square">
            <a:spAutoFit/>
          </a:bodyPr>
          <a:lstStyle/>
          <a:p>
            <a:r>
              <a:rPr lang="en-US" sz="3600" dirty="0">
                <a:solidFill>
                  <a:schemeClr val="tx1">
                    <a:lumMod val="95000"/>
                    <a:lumOff val="5000"/>
                  </a:schemeClr>
                </a:solidFill>
                <a:latin typeface="Raleway ExtraBold" panose="020B0903030101060003" pitchFamily="34" charset="0"/>
              </a:rPr>
              <a:t>Un bon </a:t>
            </a:r>
            <a:r>
              <a:rPr lang="en-US" sz="3600" dirty="0" err="1">
                <a:solidFill>
                  <a:schemeClr val="tx1">
                    <a:lumMod val="95000"/>
                    <a:lumOff val="5000"/>
                  </a:schemeClr>
                </a:solidFill>
                <a:latin typeface="Raleway ExtraBold" panose="020B0903030101060003" pitchFamily="34" charset="0"/>
              </a:rPr>
              <a:t>investissement</a:t>
            </a:r>
            <a:r>
              <a:rPr lang="en-US" sz="3600" dirty="0">
                <a:solidFill>
                  <a:schemeClr val="tx1">
                    <a:lumMod val="95000"/>
                    <a:lumOff val="5000"/>
                  </a:schemeClr>
                </a:solidFill>
                <a:latin typeface="Raleway ExtraBold" panose="020B0903030101060003" pitchFamily="34" charset="0"/>
              </a:rPr>
              <a:t> !</a:t>
            </a:r>
          </a:p>
          <a:p>
            <a:endParaRPr lang="en-US" sz="3600" dirty="0">
              <a:solidFill>
                <a:schemeClr val="tx1">
                  <a:lumMod val="95000"/>
                  <a:lumOff val="5000"/>
                </a:schemeClr>
              </a:solidFill>
              <a:latin typeface="Raleway ExtraBold" panose="020B0903030101060003" pitchFamily="34" charset="0"/>
            </a:endParaRPr>
          </a:p>
          <a:p>
            <a:r>
              <a:rPr lang="en-US" sz="3600" dirty="0">
                <a:solidFill>
                  <a:schemeClr val="tx1">
                    <a:lumMod val="95000"/>
                    <a:lumOff val="5000"/>
                  </a:schemeClr>
                </a:solidFill>
                <a:latin typeface="Raleway ExtraBold" panose="020B0903030101060003" pitchFamily="34" charset="0"/>
              </a:rPr>
              <a:t>Les </a:t>
            </a:r>
            <a:r>
              <a:rPr lang="en-US" sz="3600" dirty="0" err="1">
                <a:solidFill>
                  <a:schemeClr val="tx1">
                    <a:lumMod val="95000"/>
                    <a:lumOff val="5000"/>
                  </a:schemeClr>
                </a:solidFill>
                <a:latin typeface="Raleway ExtraBold" panose="020B0903030101060003" pitchFamily="34" charset="0"/>
              </a:rPr>
              <a:t>scandinaves</a:t>
            </a:r>
            <a:r>
              <a:rPr lang="en-US" sz="3600" dirty="0">
                <a:solidFill>
                  <a:schemeClr val="tx1">
                    <a:lumMod val="95000"/>
                    <a:lumOff val="5000"/>
                  </a:schemeClr>
                </a:solidFill>
                <a:latin typeface="Raleway ExtraBold" panose="020B0903030101060003" pitchFamily="34" charset="0"/>
              </a:rPr>
              <a:t> </a:t>
            </a:r>
            <a:r>
              <a:rPr lang="en-US" sz="3600" dirty="0" err="1">
                <a:solidFill>
                  <a:schemeClr val="tx1">
                    <a:lumMod val="95000"/>
                    <a:lumOff val="5000"/>
                  </a:schemeClr>
                </a:solidFill>
                <a:latin typeface="Raleway ExtraBold" panose="020B0903030101060003" pitchFamily="34" charset="0"/>
              </a:rPr>
              <a:t>l’appellent</a:t>
            </a:r>
            <a:r>
              <a:rPr lang="en-US" sz="3600" dirty="0">
                <a:solidFill>
                  <a:schemeClr val="tx1">
                    <a:lumMod val="95000"/>
                    <a:lumOff val="5000"/>
                  </a:schemeClr>
                </a:solidFill>
                <a:latin typeface="Raleway ExtraBold" panose="020B0903030101060003" pitchFamily="34" charset="0"/>
              </a:rPr>
              <a:t> “</a:t>
            </a:r>
            <a:r>
              <a:rPr lang="en-US" sz="3600" dirty="0" err="1">
                <a:solidFill>
                  <a:schemeClr val="tx1">
                    <a:lumMod val="95000"/>
                    <a:lumOff val="5000"/>
                  </a:schemeClr>
                </a:solidFill>
                <a:latin typeface="Raleway ExtraBold" panose="020B0903030101060003" pitchFamily="34" charset="0"/>
              </a:rPr>
              <a:t>l’assurance</a:t>
            </a:r>
            <a:r>
              <a:rPr lang="en-US" sz="3600" dirty="0">
                <a:solidFill>
                  <a:schemeClr val="tx1">
                    <a:lumMod val="95000"/>
                    <a:lumOff val="5000"/>
                  </a:schemeClr>
                </a:solidFill>
                <a:latin typeface="Raleway ExtraBold" panose="020B0903030101060003" pitchFamily="34" charset="0"/>
              </a:rPr>
              <a:t>  vie la </a:t>
            </a:r>
            <a:r>
              <a:rPr lang="en-US" sz="3600" dirty="0" err="1">
                <a:solidFill>
                  <a:schemeClr val="tx1">
                    <a:lumMod val="95000"/>
                    <a:lumOff val="5000"/>
                  </a:schemeClr>
                </a:solidFill>
                <a:latin typeface="Raleway ExtraBold" panose="020B0903030101060003" pitchFamily="34" charset="0"/>
              </a:rPr>
              <a:t>moins</a:t>
            </a:r>
            <a:r>
              <a:rPr lang="en-US" sz="3600" dirty="0">
                <a:solidFill>
                  <a:schemeClr val="tx1">
                    <a:lumMod val="95000"/>
                    <a:lumOff val="5000"/>
                  </a:schemeClr>
                </a:solidFill>
                <a:latin typeface="Raleway ExtraBold" panose="020B0903030101060003" pitchFamily="34" charset="0"/>
              </a:rPr>
              <a:t> </a:t>
            </a:r>
            <a:r>
              <a:rPr lang="en-US" sz="3600" dirty="0" err="1">
                <a:solidFill>
                  <a:schemeClr val="tx1">
                    <a:lumMod val="95000"/>
                    <a:lumOff val="5000"/>
                  </a:schemeClr>
                </a:solidFill>
                <a:latin typeface="Raleway ExtraBold" panose="020B0903030101060003" pitchFamily="34" charset="0"/>
              </a:rPr>
              <a:t>chère</a:t>
            </a:r>
            <a:r>
              <a:rPr lang="en-US" sz="3600" dirty="0">
                <a:solidFill>
                  <a:schemeClr val="tx1">
                    <a:lumMod val="95000"/>
                    <a:lumOff val="5000"/>
                  </a:schemeClr>
                </a:solidFill>
                <a:latin typeface="Raleway ExtraBold" panose="020B0903030101060003" pitchFamily="34" charset="0"/>
              </a:rPr>
              <a:t> du </a:t>
            </a:r>
            <a:r>
              <a:rPr lang="en-US" sz="3600" dirty="0" err="1">
                <a:solidFill>
                  <a:schemeClr val="tx1">
                    <a:lumMod val="95000"/>
                    <a:lumOff val="5000"/>
                  </a:schemeClr>
                </a:solidFill>
                <a:latin typeface="Raleway ExtraBold" panose="020B0903030101060003" pitchFamily="34" charset="0"/>
              </a:rPr>
              <a:t>marché</a:t>
            </a:r>
            <a:r>
              <a:rPr lang="en-US" sz="3600" dirty="0">
                <a:solidFill>
                  <a:schemeClr val="tx1">
                    <a:lumMod val="95000"/>
                    <a:lumOff val="5000"/>
                  </a:schemeClr>
                </a:solidFill>
                <a:latin typeface="Raleway ExtraBold" panose="020B0903030101060003" pitchFamily="34" charset="0"/>
              </a:rPr>
              <a:t>” ! </a:t>
            </a:r>
          </a:p>
        </p:txBody>
      </p:sp>
      <p:pic>
        <p:nvPicPr>
          <p:cNvPr id="4" name="Espace réservé pour une image  3">
            <a:extLst>
              <a:ext uri="{FF2B5EF4-FFF2-40B4-BE49-F238E27FC236}">
                <a16:creationId xmlns:a16="http://schemas.microsoft.com/office/drawing/2014/main" id="{00F0893B-875D-FF42-AAF6-8C503B29A67C}"/>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3966" r="23966"/>
          <a:stretch>
            <a:fillRect/>
          </a:stretch>
        </p:blipFill>
        <p:spPr/>
      </p:pic>
    </p:spTree>
    <p:extLst>
      <p:ext uri="{BB962C8B-B14F-4D97-AF65-F5344CB8AC3E}">
        <p14:creationId xmlns:p14="http://schemas.microsoft.com/office/powerpoint/2010/main" val="3251948848"/>
      </p:ext>
    </p:extLst>
  </p:cSld>
  <p:clrMapOvr>
    <a:masterClrMapping/>
  </p:clrMapOvr>
  <p:transition spd="slow" advTm="5000">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1009</TotalTime>
  <Words>706</Words>
  <Application>Microsoft Office PowerPoint</Application>
  <PresentationFormat>Grand écran</PresentationFormat>
  <Paragraphs>71</Paragraphs>
  <Slides>12</Slides>
  <Notes>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12</vt:i4>
      </vt:variant>
    </vt:vector>
  </HeadingPairs>
  <TitlesOfParts>
    <vt:vector size="19" baseType="lpstr">
      <vt:lpstr>Arial</vt:lpstr>
      <vt:lpstr>Calibri</vt:lpstr>
      <vt:lpstr>Calibri Light</vt:lpstr>
      <vt:lpstr>Gilroy ExtraBold</vt:lpstr>
      <vt:lpstr>Raleway ExtraBold</vt:lpstr>
      <vt:lpstr>Raleway SemiBold</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EDWIN NAISTA</dc:creator>
  <cp:lastModifiedBy>Pierre PAPLEUX</cp:lastModifiedBy>
  <cp:revision>141</cp:revision>
  <dcterms:created xsi:type="dcterms:W3CDTF">2019-09-16T04:21:10Z</dcterms:created>
  <dcterms:modified xsi:type="dcterms:W3CDTF">2025-04-11T13:42:32Z</dcterms:modified>
</cp:coreProperties>
</file>