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3" r:id="rId5"/>
    <p:sldId id="264" r:id="rId6"/>
    <p:sldId id="263" r:id="rId7"/>
    <p:sldId id="260" r:id="rId8"/>
    <p:sldId id="261" r:id="rId9"/>
    <p:sldId id="276" r:id="rId10"/>
    <p:sldId id="277" r:id="rId11"/>
    <p:sldId id="28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3854" autoAdjust="0"/>
  </p:normalViewPr>
  <p:slideViewPr>
    <p:cSldViewPr>
      <p:cViewPr>
        <p:scale>
          <a:sx n="90" d="100"/>
          <a:sy n="90" d="100"/>
        </p:scale>
        <p:origin x="-117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E9428-77A3-4D8D-A255-A7FA723ACD20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B7CE7-E056-4DE3-B872-0E0652D9FEBD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572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mtClean="0"/>
              <a:t>1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B7CE7-E056-4DE3-B872-0E0652D9FEBD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A58AB-2920-407A-B2B4-4C4DB94249C2}" type="datetimeFigureOut">
              <a:rPr lang="fr-BE" smtClean="0"/>
              <a:pPr/>
              <a:t>17-10-16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8C66A-2971-4CAC-839C-7BA7D9D9593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ropri&#233;taire\Pictures\Industries%20%20et%20activit&#233;s,%20Ath\Ecole%20Latine%20video%203D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De la « Grande </a:t>
            </a:r>
            <a:r>
              <a:rPr lang="fr-BE" dirty="0" err="1" smtClean="0"/>
              <a:t>Escole</a:t>
            </a:r>
            <a:r>
              <a:rPr lang="fr-BE" dirty="0" smtClean="0"/>
              <a:t> » aux Ecoles latines (1416-1794)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Par Jean-Pierre </a:t>
            </a:r>
            <a:r>
              <a:rPr lang="fr-BE" dirty="0" err="1" smtClean="0"/>
              <a:t>Ducastelle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Façade du Collège par Jean-Baptiste </a:t>
            </a:r>
            <a:r>
              <a:rPr lang="fr-BE" dirty="0" err="1" smtClean="0"/>
              <a:t>Mottrie</a:t>
            </a:r>
            <a:r>
              <a:rPr lang="fr-BE" dirty="0" smtClean="0"/>
              <a:t> (1879)</a:t>
            </a:r>
            <a:endParaRPr lang="fr-BE" dirty="0"/>
          </a:p>
        </p:txBody>
      </p:sp>
      <p:pic>
        <p:nvPicPr>
          <p:cNvPr id="4" name="Espace réservé du contenu 3" descr="Collège royal 19e siècle Mottr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9191078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Façade Athénée Royal- Jean-Baptiste </a:t>
            </a:r>
            <a:r>
              <a:rPr lang="fr-BE" dirty="0" err="1" smtClean="0"/>
              <a:t>Mottrie</a:t>
            </a:r>
            <a:r>
              <a:rPr lang="fr-BE" dirty="0" smtClean="0"/>
              <a:t> 1877</a:t>
            </a:r>
            <a:endParaRPr lang="fr-BE" dirty="0"/>
          </a:p>
        </p:txBody>
      </p:sp>
      <p:pic>
        <p:nvPicPr>
          <p:cNvPr id="4" name="Espace réservé du contenu 3" descr="Athénée royal Mottrie 1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552468" cy="453650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Essai de restitution Maxime </a:t>
            </a:r>
            <a:r>
              <a:rPr lang="fr-BE" dirty="0" err="1" smtClean="0"/>
              <a:t>Hélin</a:t>
            </a:r>
            <a:endParaRPr lang="fr-BE" dirty="0"/>
          </a:p>
        </p:txBody>
      </p:sp>
      <p:pic>
        <p:nvPicPr>
          <p:cNvPr id="4" name="Espace réservé du contenu 3" descr="Ecole latine restitution Hélin M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65998"/>
            <a:ext cx="8229600" cy="3994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Ecole Latine extérie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4864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Ecole Latine intérie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0797"/>
            <a:ext cx="9144000" cy="48599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cole Latine video 3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332655"/>
            <a:ext cx="9278308" cy="6958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L’Ecole latine au 17</a:t>
            </a:r>
            <a:r>
              <a:rPr lang="fr-BE" baseline="30000" dirty="0" smtClean="0"/>
              <a:t>e</a:t>
            </a:r>
            <a:r>
              <a:rPr lang="fr-BE" dirty="0" smtClean="0"/>
              <a:t> siècle-Jean </a:t>
            </a:r>
            <a:r>
              <a:rPr lang="fr-BE" dirty="0" err="1" smtClean="0"/>
              <a:t>Zuallart</a:t>
            </a:r>
            <a:r>
              <a:rPr lang="fr-BE" dirty="0" smtClean="0"/>
              <a:t> (1610)</a:t>
            </a:r>
            <a:endParaRPr lang="fr-BE" dirty="0"/>
          </a:p>
        </p:txBody>
      </p:sp>
      <p:pic>
        <p:nvPicPr>
          <p:cNvPr id="4" name="Espace réservé du contenu 3" descr="Zuallart Ecole Lat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340768"/>
            <a:ext cx="6048672" cy="526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Les Ecoles Latines au 18</a:t>
            </a:r>
            <a:r>
              <a:rPr lang="fr-BE" baseline="30000" dirty="0" smtClean="0"/>
              <a:t>e</a:t>
            </a:r>
            <a:r>
              <a:rPr lang="fr-BE" dirty="0" smtClean="0"/>
              <a:t> siècle – Gilles-Joseph De Boussu (1750)</a:t>
            </a:r>
            <a:endParaRPr lang="fr-BE" dirty="0"/>
          </a:p>
        </p:txBody>
      </p:sp>
      <p:pic>
        <p:nvPicPr>
          <p:cNvPr id="4" name="Espace réservé du contenu 3" descr="De Boussu, Collè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410979"/>
            <a:ext cx="3240360" cy="55174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 Régent : Jacques-François </a:t>
            </a:r>
            <a:r>
              <a:rPr lang="fr-BE" dirty="0" err="1" smtClean="0"/>
              <a:t>Lanne</a:t>
            </a:r>
            <a:r>
              <a:rPr lang="fr-BE" dirty="0" smtClean="0"/>
              <a:t> (1703-1730)</a:t>
            </a:r>
            <a:endParaRPr lang="fr-BE" dirty="0"/>
          </a:p>
        </p:txBody>
      </p:sp>
      <p:pic>
        <p:nvPicPr>
          <p:cNvPr id="4" name="Espace réservé du contenu 3" descr="Lanne Jean-Franço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412776"/>
            <a:ext cx="3657343" cy="52079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Horaire des Ecoles Latines(17</a:t>
            </a:r>
            <a:r>
              <a:rPr lang="fr-BE" baseline="30000" dirty="0" smtClean="0"/>
              <a:t>e</a:t>
            </a:r>
            <a:r>
              <a:rPr lang="fr-BE" dirty="0" smtClean="0"/>
              <a:t> siècle) </a:t>
            </a:r>
            <a:endParaRPr lang="fr-BE" dirty="0"/>
          </a:p>
        </p:txBody>
      </p:sp>
      <p:pic>
        <p:nvPicPr>
          <p:cNvPr id="4" name="Espace réservé du contenu 3" descr="Ecoles Latines hora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556792"/>
            <a:ext cx="5988984" cy="45963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Ath de 1166 en 1668</a:t>
            </a:r>
            <a:endParaRPr lang="fr-BE" dirty="0"/>
          </a:p>
        </p:txBody>
      </p:sp>
      <p:pic>
        <p:nvPicPr>
          <p:cNvPr id="4" name="Espace réservé du contenu 3" descr="maquette_ath_12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8189479" cy="4569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Les Anciens Elèves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BE" dirty="0" smtClean="0"/>
              <a:t>		Juste Lipse                        Michel De </a:t>
            </a:r>
            <a:r>
              <a:rPr lang="fr-BE" dirty="0" err="1" smtClean="0"/>
              <a:t>Bay</a:t>
            </a:r>
            <a:r>
              <a:rPr lang="fr-BE" dirty="0" smtClean="0"/>
              <a:t> 	(1547-1606)		    (1513-1589)		-</a:t>
            </a:r>
            <a:endParaRPr lang="fr-BE" dirty="0"/>
          </a:p>
        </p:txBody>
      </p:sp>
      <p:pic>
        <p:nvPicPr>
          <p:cNvPr id="4" name="Image 3" descr="Lipse Juste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636912"/>
            <a:ext cx="2868474" cy="3717410"/>
          </a:xfrm>
          <a:prstGeom prst="rect">
            <a:avLst/>
          </a:prstGeom>
        </p:spPr>
      </p:pic>
      <p:pic>
        <p:nvPicPr>
          <p:cNvPr id="5" name="Image 4" descr="De Bay Mich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8672" y="2708921"/>
            <a:ext cx="2793727" cy="3672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Goudelin</a:t>
            </a:r>
            <a:r>
              <a:rPr lang="fr-BE" dirty="0" smtClean="0"/>
              <a:t> Pierre (1550-1619)</a:t>
            </a:r>
            <a:endParaRPr lang="fr-BE" dirty="0"/>
          </a:p>
        </p:txBody>
      </p:sp>
      <p:pic>
        <p:nvPicPr>
          <p:cNvPr id="4" name="Espace réservé du contenu 3" descr="Goudelin, palais just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3744416" cy="4992555"/>
          </a:xfrm>
        </p:spPr>
      </p:pic>
      <p:pic>
        <p:nvPicPr>
          <p:cNvPr id="5" name="Image 4" descr="Goudel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8460" y="1484784"/>
            <a:ext cx="4030692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Taisnier</a:t>
            </a:r>
            <a:r>
              <a:rPr lang="fr-BE" dirty="0" smtClean="0"/>
              <a:t> Jean (1508- après 1585?)</a:t>
            </a:r>
            <a:endParaRPr lang="fr-BE" dirty="0"/>
          </a:p>
        </p:txBody>
      </p:sp>
      <p:pic>
        <p:nvPicPr>
          <p:cNvPr id="4" name="Espace réservé du contenu 3" descr="Taisnier Jean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484784"/>
            <a:ext cx="3694771" cy="5098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Christian Beck (1820-1877)</a:t>
            </a:r>
            <a:endParaRPr lang="fr-BE" dirty="0"/>
          </a:p>
        </p:txBody>
      </p:sp>
      <p:pic>
        <p:nvPicPr>
          <p:cNvPr id="4" name="Espace réservé du contenu 3" descr="Beck Christi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505418"/>
            <a:ext cx="4968552" cy="5140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Delescluse</a:t>
            </a:r>
            <a:r>
              <a:rPr lang="fr-BE" dirty="0" smtClean="0"/>
              <a:t> Jean-Baptiste (1803-1861)</a:t>
            </a:r>
            <a:endParaRPr lang="fr-BE" dirty="0"/>
          </a:p>
        </p:txBody>
      </p:sp>
      <p:pic>
        <p:nvPicPr>
          <p:cNvPr id="4" name="Espace réservé du contenu 3" descr="Delescluse JB Hanne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340768"/>
            <a:ext cx="4179026" cy="522157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Wincqz</a:t>
            </a:r>
            <a:r>
              <a:rPr lang="fr-BE" dirty="0" smtClean="0"/>
              <a:t> Félicien (1824-1862)</a:t>
            </a:r>
            <a:endParaRPr lang="fr-BE" dirty="0"/>
          </a:p>
        </p:txBody>
      </p:sp>
      <p:pic>
        <p:nvPicPr>
          <p:cNvPr id="4" name="Espace réservé du contenu 3" descr="Wincqz Félici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340768"/>
            <a:ext cx="3312367" cy="52598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Ouverleaux</a:t>
            </a:r>
            <a:r>
              <a:rPr lang="fr-BE" dirty="0" smtClean="0"/>
              <a:t> Toussaint (1803-1883)</a:t>
            </a:r>
            <a:endParaRPr lang="fr-BE" dirty="0"/>
          </a:p>
        </p:txBody>
      </p:sp>
      <p:pic>
        <p:nvPicPr>
          <p:cNvPr id="4" name="Espace réservé du contenu 3" descr="Ouverleaux Toussaint Hanne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440899"/>
            <a:ext cx="4464496" cy="517867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Maquin</a:t>
            </a:r>
            <a:r>
              <a:rPr lang="fr-BE" dirty="0" smtClean="0"/>
              <a:t> Léon (préfet de 1878 à 1896)</a:t>
            </a:r>
            <a:endParaRPr lang="fr-BE" dirty="0"/>
          </a:p>
        </p:txBody>
      </p:sp>
      <p:pic>
        <p:nvPicPr>
          <p:cNvPr id="4" name="Espace réservé du contenu 3" descr="Maquin Lé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4564" y="1600200"/>
            <a:ext cx="3815668" cy="499861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maquette_ath_14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18779"/>
            <a:ext cx="9144000" cy="53609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Ath 16e .Sansen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574536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Espace réservé du contenu 3" descr="Ath au 16e Deven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-740149"/>
            <a:ext cx="5520809" cy="75981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quette_ath_17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68" y="638556"/>
            <a:ext cx="8817864" cy="558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maquette_detail_college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214384" cy="54770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Ecole Latine quarti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1549"/>
            <a:ext cx="9144000" cy="62189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 Collège au 19</a:t>
            </a:r>
            <a:r>
              <a:rPr lang="fr-BE" baseline="30000" dirty="0" smtClean="0"/>
              <a:t>e</a:t>
            </a:r>
            <a:r>
              <a:rPr lang="fr-BE" dirty="0" smtClean="0"/>
              <a:t> siècle par Henri Hanneton (1877)</a:t>
            </a:r>
            <a:endParaRPr lang="fr-BE" dirty="0"/>
          </a:p>
        </p:txBody>
      </p:sp>
      <p:pic>
        <p:nvPicPr>
          <p:cNvPr id="4" name="Espace réservé du contenu 3" descr="Le Collège d'Ath, 1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412776"/>
            <a:ext cx="6330791" cy="49884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124</Words>
  <Application>Microsoft Office PowerPoint</Application>
  <PresentationFormat>Affichage à l'écran (4:3)</PresentationFormat>
  <Paragraphs>22</Paragraphs>
  <Slides>27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De la « Grande Escole » aux Ecoles latines (1416-1794)</vt:lpstr>
      <vt:lpstr>Ath de 1166 en 1668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Collège au 19e siècle par Henri Hanneton (1877)</vt:lpstr>
      <vt:lpstr>Façade du Collège par Jean-Baptiste Mottrie (1879)</vt:lpstr>
      <vt:lpstr>Façade Athénée Royal- Jean-Baptiste Mottrie 1877</vt:lpstr>
      <vt:lpstr>Essai de restitution Maxime Hélin</vt:lpstr>
      <vt:lpstr>Présentation PowerPoint</vt:lpstr>
      <vt:lpstr>Présentation PowerPoint</vt:lpstr>
      <vt:lpstr>Présentation PowerPoint</vt:lpstr>
      <vt:lpstr>L’Ecole latine au 17e siècle-Jean Zuallart (1610)</vt:lpstr>
      <vt:lpstr>Les Ecoles Latines au 18e siècle – Gilles-Joseph De Boussu (1750)</vt:lpstr>
      <vt:lpstr>Le Régent : Jacques-François Lanne (1703-1730)</vt:lpstr>
      <vt:lpstr>Horaire des Ecoles Latines(17e siècle) </vt:lpstr>
      <vt:lpstr>Les Anciens Elèves</vt:lpstr>
      <vt:lpstr>Goudelin Pierre (1550-1619)</vt:lpstr>
      <vt:lpstr>Taisnier Jean (1508- après 1585?)</vt:lpstr>
      <vt:lpstr>Christian Beck (1820-1877)</vt:lpstr>
      <vt:lpstr>Delescluse Jean-Baptiste (1803-1861)</vt:lpstr>
      <vt:lpstr>Wincqz Félicien (1824-1862)</vt:lpstr>
      <vt:lpstr>Ouverleaux Toussaint (1803-1883)</vt:lpstr>
      <vt:lpstr>Maquin Léon (préfet de 1878 à 1896)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la « Grande Escole » aux Ecoles latines (1416-1794)</dc:title>
  <dc:creator>Propriétaire</dc:creator>
  <cp:lastModifiedBy>PAPLEUX</cp:lastModifiedBy>
  <cp:revision>32</cp:revision>
  <dcterms:created xsi:type="dcterms:W3CDTF">2016-10-06T08:51:44Z</dcterms:created>
  <dcterms:modified xsi:type="dcterms:W3CDTF">2016-10-17T06:44:26Z</dcterms:modified>
</cp:coreProperties>
</file>